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10287000" cx="18288000"/>
  <p:notesSz cx="6858000" cy="9144000"/>
  <p:embeddedFontLs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Proxima Nova Semibold"/>
      <p:regular r:id="rId77"/>
      <p:bold r:id="rId78"/>
      <p:boldItalic r:id="rId79"/>
    </p:embeddedFont>
    <p:embeddedFont>
      <p:font typeface="PT Sans"/>
      <p:regular r:id="rId80"/>
      <p:bold r:id="rId81"/>
      <p:italic r:id="rId82"/>
      <p:boldItalic r:id="rId83"/>
    </p:embeddedFont>
    <p:embeddedFont>
      <p:font typeface="Ex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D2C6FA-F1BE-484E-87F1-D2034B7F7EEF}">
  <a:tblStyle styleId="{BAD2C6FA-F1BE-484E-87F1-D2034B7F7E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xo-regular.fntdata"/><Relationship Id="rId83" Type="http://schemas.openxmlformats.org/officeDocument/2006/relationships/font" Target="fonts/PTSans-boldItalic.fntdata"/><Relationship Id="rId42" Type="http://schemas.openxmlformats.org/officeDocument/2006/relationships/slide" Target="slides/slide36.xml"/><Relationship Id="rId86" Type="http://schemas.openxmlformats.org/officeDocument/2006/relationships/font" Target="fonts/Exo-italic.fntdata"/><Relationship Id="rId41" Type="http://schemas.openxmlformats.org/officeDocument/2006/relationships/slide" Target="slides/slide35.xml"/><Relationship Id="rId85" Type="http://schemas.openxmlformats.org/officeDocument/2006/relationships/font" Target="fonts/Ex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Ex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regular.fntdata"/><Relationship Id="rId82" Type="http://schemas.openxmlformats.org/officeDocument/2006/relationships/font" Target="fonts/PTSans-italic.fntdata"/><Relationship Id="rId81"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RobotoMedium-boldItalic.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roximaNova-bold.fntdata"/><Relationship Id="rId23" Type="http://schemas.openxmlformats.org/officeDocument/2006/relationships/slide" Target="slides/slide17.xml"/><Relationship Id="rId67" Type="http://schemas.openxmlformats.org/officeDocument/2006/relationships/font" Target="fonts/ProximaNov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f11272de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f11272de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edfa3e31c0_2_20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edfa3e31c0_2_2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edfa3e31c0_2_20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edfa3e31c0_2_20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edfa3e31c0_2_19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edfa3e31c0_2_19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edfa3e31c0_2_19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edfa3e31c0_2_19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edfa3e31c0_2_20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edfa3e31c0_2_20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edfa3e31c0_2_20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edfa3e31c0_2_20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gedfa3e31c0_2_20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edfa3e31c0_2_20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f11272de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f11272de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gedfa3e31c0_2_20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5" name="Google Shape;3565;gedfa3e31c0_2_20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fdb69308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fdb69308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edfa3e31c0_2_20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edfa3e31c0_2_20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edfa3e31c0_2_20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edfa3e31c0_2_20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edfa3e31c0_2_20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0" name="Google Shape;3770;gedfa3e31c0_2_20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edfa3e31c0_2_19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edfa3e31c0_2_19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gedfa3e31c0_2_20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edfa3e31c0_2_20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edfa3e31c0_2_20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edfa3e31c0_2_20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7" name="Shape 3987"/>
        <p:cNvGrpSpPr/>
        <p:nvPr/>
      </p:nvGrpSpPr>
      <p:grpSpPr>
        <a:xfrm>
          <a:off x="0" y="0"/>
          <a:ext cx="0" cy="0"/>
          <a:chOff x="0" y="0"/>
          <a:chExt cx="0" cy="0"/>
        </a:xfrm>
      </p:grpSpPr>
      <p:sp>
        <p:nvSpPr>
          <p:cNvPr id="3988" name="Google Shape;3988;gedfa3e31c0_2_20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9" name="Google Shape;3989;gedfa3e31c0_2_20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gedfa3e31c0_2_20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2" name="Google Shape;4052;gedfa3e31c0_2_20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0" name="Shape 4100"/>
        <p:cNvGrpSpPr/>
        <p:nvPr/>
      </p:nvGrpSpPr>
      <p:grpSpPr>
        <a:xfrm>
          <a:off x="0" y="0"/>
          <a:ext cx="0" cy="0"/>
          <a:chOff x="0" y="0"/>
          <a:chExt cx="0" cy="0"/>
        </a:xfrm>
      </p:grpSpPr>
      <p:sp>
        <p:nvSpPr>
          <p:cNvPr id="4101" name="Google Shape;4101;gedfa3e31c0_2_20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edfa3e31c0_2_20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edfa3e31c0_2_20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edfa3e31c0_2_20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fdb69308a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fdb69308a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gedfa3e31c0_2_20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3" name="Google Shape;4193;gedfa3e31c0_2_20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gedfa3e31c0_2_20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7" name="Google Shape;4277;gedfa3e31c0_2_20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gedfa3e31c0_2_20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4" name="Google Shape;4334;gedfa3e31c0_2_20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2" name="Shape 4422"/>
        <p:cNvGrpSpPr/>
        <p:nvPr/>
      </p:nvGrpSpPr>
      <p:grpSpPr>
        <a:xfrm>
          <a:off x="0" y="0"/>
          <a:ext cx="0" cy="0"/>
          <a:chOff x="0" y="0"/>
          <a:chExt cx="0" cy="0"/>
        </a:xfrm>
      </p:grpSpPr>
      <p:sp>
        <p:nvSpPr>
          <p:cNvPr id="4423" name="Google Shape;4423;gedfa3e31c0_2_2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4" name="Google Shape;4424;gedfa3e31c0_2_2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gedfa3e31c0_2_20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1" name="Google Shape;4511;gedfa3e31c0_2_20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9" name="Shape 4529"/>
        <p:cNvGrpSpPr/>
        <p:nvPr/>
      </p:nvGrpSpPr>
      <p:grpSpPr>
        <a:xfrm>
          <a:off x="0" y="0"/>
          <a:ext cx="0" cy="0"/>
          <a:chOff x="0" y="0"/>
          <a:chExt cx="0" cy="0"/>
        </a:xfrm>
      </p:grpSpPr>
      <p:sp>
        <p:nvSpPr>
          <p:cNvPr id="4530" name="Google Shape;4530;gedfa3e31c0_2_1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1" name="Google Shape;4531;gedfa3e31c0_2_1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3" name="Shape 4543"/>
        <p:cNvGrpSpPr/>
        <p:nvPr/>
      </p:nvGrpSpPr>
      <p:grpSpPr>
        <a:xfrm>
          <a:off x="0" y="0"/>
          <a:ext cx="0" cy="0"/>
          <a:chOff x="0" y="0"/>
          <a:chExt cx="0" cy="0"/>
        </a:xfrm>
      </p:grpSpPr>
      <p:sp>
        <p:nvSpPr>
          <p:cNvPr id="4544" name="Google Shape;4544;gedfa3e31c0_2_2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5" name="Google Shape;4545;gedfa3e31c0_2_2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edfa3e31c0_2_2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edfa3e31c0_2_2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edfa3e31c0_2_2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edfa3e31c0_2_2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7" name="Shape 4707"/>
        <p:cNvGrpSpPr/>
        <p:nvPr/>
      </p:nvGrpSpPr>
      <p:grpSpPr>
        <a:xfrm>
          <a:off x="0" y="0"/>
          <a:ext cx="0" cy="0"/>
          <a:chOff x="0" y="0"/>
          <a:chExt cx="0" cy="0"/>
        </a:xfrm>
      </p:grpSpPr>
      <p:sp>
        <p:nvSpPr>
          <p:cNvPr id="4708" name="Google Shape;4708;gedfa3e31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9" name="Google Shape;4709;gedfa3e31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f11272de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f11272de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2" name="Shape 4752"/>
        <p:cNvGrpSpPr/>
        <p:nvPr/>
      </p:nvGrpSpPr>
      <p:grpSpPr>
        <a:xfrm>
          <a:off x="0" y="0"/>
          <a:ext cx="0" cy="0"/>
          <a:chOff x="0" y="0"/>
          <a:chExt cx="0" cy="0"/>
        </a:xfrm>
      </p:grpSpPr>
      <p:sp>
        <p:nvSpPr>
          <p:cNvPr id="4753" name="Google Shape;4753;gedfa3e31c0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4" name="Google Shape;4754;gedfa3e31c0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gedfa3e31c0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1" name="Google Shape;5021;gedfa3e31c0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gedfa3e31c0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4" name="Google Shape;5094;gedfa3e31c0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1" name="Shape 5131"/>
        <p:cNvGrpSpPr/>
        <p:nvPr/>
      </p:nvGrpSpPr>
      <p:grpSpPr>
        <a:xfrm>
          <a:off x="0" y="0"/>
          <a:ext cx="0" cy="0"/>
          <a:chOff x="0" y="0"/>
          <a:chExt cx="0" cy="0"/>
        </a:xfrm>
      </p:grpSpPr>
      <p:sp>
        <p:nvSpPr>
          <p:cNvPr id="5132" name="Google Shape;5132;gedfa3e31c0_2_9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3" name="Google Shape;5133;gedfa3e31c0_2_9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8" name="Shape 5138"/>
        <p:cNvGrpSpPr/>
        <p:nvPr/>
      </p:nvGrpSpPr>
      <p:grpSpPr>
        <a:xfrm>
          <a:off x="0" y="0"/>
          <a:ext cx="0" cy="0"/>
          <a:chOff x="0" y="0"/>
          <a:chExt cx="0" cy="0"/>
        </a:xfrm>
      </p:grpSpPr>
      <p:sp>
        <p:nvSpPr>
          <p:cNvPr id="5139" name="Google Shape;5139;gedfa3e31c0_2_9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0" name="Google Shape;5140;gedfa3e31c0_2_9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5" name="Shape 5145"/>
        <p:cNvGrpSpPr/>
        <p:nvPr/>
      </p:nvGrpSpPr>
      <p:grpSpPr>
        <a:xfrm>
          <a:off x="0" y="0"/>
          <a:ext cx="0" cy="0"/>
          <a:chOff x="0" y="0"/>
          <a:chExt cx="0" cy="0"/>
        </a:xfrm>
      </p:grpSpPr>
      <p:sp>
        <p:nvSpPr>
          <p:cNvPr id="5146" name="Google Shape;5146;gedfa3e31c0_2_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7" name="Google Shape;5147;gedfa3e31c0_2_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gedfa3e31c0_2_10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0" name="Google Shape;5170;gedfa3e31c0_2_10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4" name="Shape 5184"/>
        <p:cNvGrpSpPr/>
        <p:nvPr/>
      </p:nvGrpSpPr>
      <p:grpSpPr>
        <a:xfrm>
          <a:off x="0" y="0"/>
          <a:ext cx="0" cy="0"/>
          <a:chOff x="0" y="0"/>
          <a:chExt cx="0" cy="0"/>
        </a:xfrm>
      </p:grpSpPr>
      <p:sp>
        <p:nvSpPr>
          <p:cNvPr id="5185" name="Google Shape;5185;gedfa3e31c0_2_10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6" name="Google Shape;5186;gedfa3e31c0_2_10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gedfa3e31c0_2_10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5" name="Google Shape;5525;gedfa3e31c0_2_10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0" name="Shape 8310"/>
        <p:cNvGrpSpPr/>
        <p:nvPr/>
      </p:nvGrpSpPr>
      <p:grpSpPr>
        <a:xfrm>
          <a:off x="0" y="0"/>
          <a:ext cx="0" cy="0"/>
          <a:chOff x="0" y="0"/>
          <a:chExt cx="0" cy="0"/>
        </a:xfrm>
      </p:grpSpPr>
      <p:sp>
        <p:nvSpPr>
          <p:cNvPr id="8311" name="Google Shape;8311;gedfa3e31c0_2_1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2" name="Google Shape;8312;gedfa3e31c0_2_1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f11272de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f11272de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9" name="Shape 8729"/>
        <p:cNvGrpSpPr/>
        <p:nvPr/>
      </p:nvGrpSpPr>
      <p:grpSpPr>
        <a:xfrm>
          <a:off x="0" y="0"/>
          <a:ext cx="0" cy="0"/>
          <a:chOff x="0" y="0"/>
          <a:chExt cx="0" cy="0"/>
        </a:xfrm>
      </p:grpSpPr>
      <p:sp>
        <p:nvSpPr>
          <p:cNvPr id="8730" name="Google Shape;8730;gedfa3e31c0_2_1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1" name="Google Shape;8731;gedfa3e31c0_2_1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9" name="Shape 8899"/>
        <p:cNvGrpSpPr/>
        <p:nvPr/>
      </p:nvGrpSpPr>
      <p:grpSpPr>
        <a:xfrm>
          <a:off x="0" y="0"/>
          <a:ext cx="0" cy="0"/>
          <a:chOff x="0" y="0"/>
          <a:chExt cx="0" cy="0"/>
        </a:xfrm>
      </p:grpSpPr>
      <p:sp>
        <p:nvSpPr>
          <p:cNvPr id="8900" name="Google Shape;8900;gedfa3e31c0_2_1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1" name="Google Shape;8901;gedfa3e31c0_2_1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4" name="Shape 9304"/>
        <p:cNvGrpSpPr/>
        <p:nvPr/>
      </p:nvGrpSpPr>
      <p:grpSpPr>
        <a:xfrm>
          <a:off x="0" y="0"/>
          <a:ext cx="0" cy="0"/>
          <a:chOff x="0" y="0"/>
          <a:chExt cx="0" cy="0"/>
        </a:xfrm>
      </p:grpSpPr>
      <p:sp>
        <p:nvSpPr>
          <p:cNvPr id="9305" name="Google Shape;9305;gedfa3e31c0_2_1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6" name="Google Shape;9306;gedfa3e31c0_2_1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4" name="Shape 9684"/>
        <p:cNvGrpSpPr/>
        <p:nvPr/>
      </p:nvGrpSpPr>
      <p:grpSpPr>
        <a:xfrm>
          <a:off x="0" y="0"/>
          <a:ext cx="0" cy="0"/>
          <a:chOff x="0" y="0"/>
          <a:chExt cx="0" cy="0"/>
        </a:xfrm>
      </p:grpSpPr>
      <p:sp>
        <p:nvSpPr>
          <p:cNvPr id="9685" name="Google Shape;9685;gedfa3e31c0_2_14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6" name="Google Shape;9686;gedfa3e31c0_2_14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8" name="Shape 10098"/>
        <p:cNvGrpSpPr/>
        <p:nvPr/>
      </p:nvGrpSpPr>
      <p:grpSpPr>
        <a:xfrm>
          <a:off x="0" y="0"/>
          <a:ext cx="0" cy="0"/>
          <a:chOff x="0" y="0"/>
          <a:chExt cx="0" cy="0"/>
        </a:xfrm>
      </p:grpSpPr>
      <p:sp>
        <p:nvSpPr>
          <p:cNvPr id="10099" name="Google Shape;10099;gedfa3e31c0_2_14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0" name="Google Shape;10100;gedfa3e31c0_2_14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9" name="Shape 10459"/>
        <p:cNvGrpSpPr/>
        <p:nvPr/>
      </p:nvGrpSpPr>
      <p:grpSpPr>
        <a:xfrm>
          <a:off x="0" y="0"/>
          <a:ext cx="0" cy="0"/>
          <a:chOff x="0" y="0"/>
          <a:chExt cx="0" cy="0"/>
        </a:xfrm>
      </p:grpSpPr>
      <p:sp>
        <p:nvSpPr>
          <p:cNvPr id="10460" name="Google Shape;10460;gedfa3e31c0_2_1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1" name="Google Shape;10461;gedfa3e31c0_2_1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9" name="Shape 10969"/>
        <p:cNvGrpSpPr/>
        <p:nvPr/>
      </p:nvGrpSpPr>
      <p:grpSpPr>
        <a:xfrm>
          <a:off x="0" y="0"/>
          <a:ext cx="0" cy="0"/>
          <a:chOff x="0" y="0"/>
          <a:chExt cx="0" cy="0"/>
        </a:xfrm>
      </p:grpSpPr>
      <p:sp>
        <p:nvSpPr>
          <p:cNvPr id="10970" name="Google Shape;10970;gedfa3e31c0_2_15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1" name="Google Shape;10971;gedfa3e31c0_2_15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9" name="Shape 11589"/>
        <p:cNvGrpSpPr/>
        <p:nvPr/>
      </p:nvGrpSpPr>
      <p:grpSpPr>
        <a:xfrm>
          <a:off x="0" y="0"/>
          <a:ext cx="0" cy="0"/>
          <a:chOff x="0" y="0"/>
          <a:chExt cx="0" cy="0"/>
        </a:xfrm>
      </p:grpSpPr>
      <p:sp>
        <p:nvSpPr>
          <p:cNvPr id="11590" name="Google Shape;11590;gedfa3e31c0_2_16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1" name="Google Shape;11591;gedfa3e31c0_2_16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3" name="Shape 12183"/>
        <p:cNvGrpSpPr/>
        <p:nvPr/>
      </p:nvGrpSpPr>
      <p:grpSpPr>
        <a:xfrm>
          <a:off x="0" y="0"/>
          <a:ext cx="0" cy="0"/>
          <a:chOff x="0" y="0"/>
          <a:chExt cx="0" cy="0"/>
        </a:xfrm>
      </p:grpSpPr>
      <p:sp>
        <p:nvSpPr>
          <p:cNvPr id="12184" name="Google Shape;12184;gedfa3e31c0_2_17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5" name="Google Shape;12185;gedfa3e31c0_2_17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4" name="Shape 12504"/>
        <p:cNvGrpSpPr/>
        <p:nvPr/>
      </p:nvGrpSpPr>
      <p:grpSpPr>
        <a:xfrm>
          <a:off x="0" y="0"/>
          <a:ext cx="0" cy="0"/>
          <a:chOff x="0" y="0"/>
          <a:chExt cx="0" cy="0"/>
        </a:xfrm>
      </p:grpSpPr>
      <p:sp>
        <p:nvSpPr>
          <p:cNvPr id="12505" name="Google Shape;12505;gedfa3e31c0_2_17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6" name="Google Shape;12506;gedfa3e31c0_2_17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edfa3e31c0_2_20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edfa3e31c0_2_20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2" name="Shape 12812"/>
        <p:cNvGrpSpPr/>
        <p:nvPr/>
      </p:nvGrpSpPr>
      <p:grpSpPr>
        <a:xfrm>
          <a:off x="0" y="0"/>
          <a:ext cx="0" cy="0"/>
          <a:chOff x="0" y="0"/>
          <a:chExt cx="0" cy="0"/>
        </a:xfrm>
      </p:grpSpPr>
      <p:sp>
        <p:nvSpPr>
          <p:cNvPr id="12813" name="Google Shape;12813;gedfa3e31c0_2_19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4" name="Google Shape;12814;gedfa3e31c0_2_19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edfa3e31c0_2_20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edfa3e31c0_2_20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f11272de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f11272de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edfa3e31c0_2_20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edfa3e31c0_2_20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8" y="-55"/>
            <a:ext cx="18287422" cy="10286675"/>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2635200" y="2494875"/>
            <a:ext cx="13017600" cy="3448800"/>
          </a:xfrm>
          <a:prstGeom prst="rect">
            <a:avLst/>
          </a:prstGeom>
          <a:effectLst>
            <a:outerShdw blurRad="142875" rotWithShape="0" algn="bl">
              <a:schemeClr val="accent2">
                <a:alpha val="38000"/>
              </a:schemeClr>
            </a:outerShdw>
          </a:effectLst>
        </p:spPr>
        <p:txBody>
          <a:bodyPr anchorCtr="0" anchor="ctr" bIns="182850" lIns="182850" spcFirstLastPara="1" rIns="182850" wrap="square" tIns="182850">
            <a:noAutofit/>
          </a:bodyPr>
          <a:lstStyle>
            <a:lvl1pPr lvl="0" algn="ctr">
              <a:lnSpc>
                <a:spcPct val="90000"/>
              </a:lnSpc>
              <a:spcBef>
                <a:spcPts val="0"/>
              </a:spcBef>
              <a:spcAft>
                <a:spcPts val="0"/>
              </a:spcAft>
              <a:buSzPts val="10400"/>
              <a:buNone/>
              <a:defRPr sz="130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49" name="Google Shape;49;p2"/>
          <p:cNvSpPr txBox="1"/>
          <p:nvPr>
            <p:ph idx="1" type="subTitle"/>
          </p:nvPr>
        </p:nvSpPr>
        <p:spPr>
          <a:xfrm>
            <a:off x="4596300" y="6753547"/>
            <a:ext cx="9095400" cy="6126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5600"/>
              <a:buNone/>
              <a:defRPr sz="3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grpSp>
        <p:nvGrpSpPr>
          <p:cNvPr id="50" name="Google Shape;50;p2"/>
          <p:cNvGrpSpPr/>
          <p:nvPr/>
        </p:nvGrpSpPr>
        <p:grpSpPr>
          <a:xfrm>
            <a:off x="-22" y="1213627"/>
            <a:ext cx="2568870" cy="11736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 name="Google Shape;5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rot="5400000">
            <a:off x="170201" y="3699249"/>
            <a:ext cx="197804" cy="1106180"/>
            <a:chOff x="4898850" y="4820550"/>
            <a:chExt cx="98902" cy="553090"/>
          </a:xfrm>
        </p:grpSpPr>
        <p:sp>
          <p:nvSpPr>
            <p:cNvPr id="60" name="Google Shape;60;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 name="Google Shape;64;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2829111" y="6117457"/>
            <a:ext cx="4595600" cy="694800"/>
            <a:chOff x="-1414555" y="3058729"/>
            <a:chExt cx="2297800" cy="347400"/>
          </a:xfrm>
        </p:grpSpPr>
        <p:sp>
          <p:nvSpPr>
            <p:cNvPr id="66" name="Google Shape;66;p2"/>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2"/>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 name="Google Shape;68;p2"/>
          <p:cNvGrpSpPr/>
          <p:nvPr/>
        </p:nvGrpSpPr>
        <p:grpSpPr>
          <a:xfrm flipH="1">
            <a:off x="-1598509" y="8278010"/>
            <a:ext cx="3646032" cy="393987"/>
            <a:chOff x="7857346" y="4002005"/>
            <a:chExt cx="1823016" cy="196994"/>
          </a:xfrm>
        </p:grpSpPr>
        <p:sp>
          <p:nvSpPr>
            <p:cNvPr id="69" name="Google Shape;69;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 name="Google Shape;71;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 name="Google Shape;72;p2"/>
          <p:cNvSpPr/>
          <p:nvPr/>
        </p:nvSpPr>
        <p:spPr>
          <a:xfrm rot="10800000">
            <a:off x="16055289" y="49579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2"/>
          <p:cNvSpPr/>
          <p:nvPr/>
        </p:nvSpPr>
        <p:spPr>
          <a:xfrm rot="10800000">
            <a:off x="17114422"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2"/>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5" name="Google Shape;75;p2"/>
          <p:cNvGrpSpPr/>
          <p:nvPr/>
        </p:nvGrpSpPr>
        <p:grpSpPr>
          <a:xfrm>
            <a:off x="15625614" y="1995924"/>
            <a:ext cx="3041964" cy="604130"/>
            <a:chOff x="5642557" y="-150670"/>
            <a:chExt cx="1520982" cy="302065"/>
          </a:xfrm>
        </p:grpSpPr>
        <p:sp>
          <p:nvSpPr>
            <p:cNvPr id="76" name="Google Shape;76;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 name="Google Shape;77;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 name="Google Shape;78;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 name="Google Shape;81;p2"/>
          <p:cNvGrpSpPr/>
          <p:nvPr/>
        </p:nvGrpSpPr>
        <p:grpSpPr>
          <a:xfrm>
            <a:off x="16991978" y="3427055"/>
            <a:ext cx="1766524" cy="484182"/>
            <a:chOff x="2300350" y="2601250"/>
            <a:chExt cx="2275275" cy="623625"/>
          </a:xfrm>
        </p:grpSpPr>
        <p:sp>
          <p:nvSpPr>
            <p:cNvPr id="82" name="Google Shape;8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 name="Google Shape;88;p2"/>
          <p:cNvGrpSpPr/>
          <p:nvPr/>
        </p:nvGrpSpPr>
        <p:grpSpPr>
          <a:xfrm>
            <a:off x="16534784" y="6462133"/>
            <a:ext cx="2211952" cy="267938"/>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 name="Google Shape;92;p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 name="Google Shape;93;p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 name="Google Shape;94;p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 name="Google Shape;99;p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1" name="Google Shape;111;p2"/>
          <p:cNvGrpSpPr/>
          <p:nvPr/>
        </p:nvGrpSpPr>
        <p:grpSpPr>
          <a:xfrm rot="5400000">
            <a:off x="17040517" y="7853347"/>
            <a:ext cx="604130" cy="3041964"/>
            <a:chOff x="-108754" y="2690919"/>
            <a:chExt cx="302065" cy="1520982"/>
          </a:xfrm>
        </p:grpSpPr>
        <p:sp>
          <p:nvSpPr>
            <p:cNvPr id="112" name="Google Shape;112;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 name="Google Shape;113;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 name="Google Shape;114;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 name="Google Shape;115;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3420714" y="-215915"/>
            <a:ext cx="3041964" cy="604130"/>
            <a:chOff x="5642557" y="-150670"/>
            <a:chExt cx="1520982" cy="302065"/>
          </a:xfrm>
        </p:grpSpPr>
        <p:sp>
          <p:nvSpPr>
            <p:cNvPr id="118" name="Google Shape;118;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12841789" y="-2910593"/>
            <a:ext cx="694800" cy="4595600"/>
            <a:chOff x="6420895" y="-1455296"/>
            <a:chExt cx="347400" cy="2297800"/>
          </a:xfrm>
        </p:grpSpPr>
        <p:sp>
          <p:nvSpPr>
            <p:cNvPr id="124" name="Google Shape;124;p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6" name="Google Shape;126;p2"/>
          <p:cNvSpPr/>
          <p:nvPr/>
        </p:nvSpPr>
        <p:spPr>
          <a:xfrm rot="10800000">
            <a:off x="2047523" y="877892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grpSp>
        <p:nvGrpSpPr>
          <p:cNvPr id="783" name="Google Shape;783;p11"/>
          <p:cNvGrpSpPr/>
          <p:nvPr/>
        </p:nvGrpSpPr>
        <p:grpSpPr>
          <a:xfrm>
            <a:off x="-48" y="-55"/>
            <a:ext cx="18287422" cy="10286675"/>
            <a:chOff x="597550" y="708125"/>
            <a:chExt cx="6449225" cy="4193850"/>
          </a:xfrm>
        </p:grpSpPr>
        <p:sp>
          <p:nvSpPr>
            <p:cNvPr id="784" name="Google Shape;784;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 name="Google Shape;802;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2" name="Google Shape;822;p11"/>
          <p:cNvSpPr txBox="1"/>
          <p:nvPr>
            <p:ph hasCustomPrompt="1" type="title"/>
          </p:nvPr>
        </p:nvSpPr>
        <p:spPr>
          <a:xfrm>
            <a:off x="1426200" y="2657173"/>
            <a:ext cx="15435600" cy="33432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algn="ctr">
              <a:spcBef>
                <a:spcPts val="0"/>
              </a:spcBef>
              <a:spcAft>
                <a:spcPts val="0"/>
              </a:spcAft>
              <a:buSzPts val="24000"/>
              <a:buNone/>
              <a:defRPr sz="24000">
                <a:solidFill>
                  <a:schemeClr val="accent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823" name="Google Shape;823;p11"/>
          <p:cNvSpPr txBox="1"/>
          <p:nvPr>
            <p:ph idx="1" type="subTitle"/>
          </p:nvPr>
        </p:nvSpPr>
        <p:spPr>
          <a:xfrm>
            <a:off x="4074000" y="6151650"/>
            <a:ext cx="10140000" cy="672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24" name="Google Shape;824;p11"/>
          <p:cNvSpPr/>
          <p:nvPr/>
        </p:nvSpPr>
        <p:spPr>
          <a:xfrm rot="-5400000">
            <a:off x="697623" y="51600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25" name="Google Shape;825;p11"/>
          <p:cNvGrpSpPr/>
          <p:nvPr/>
        </p:nvGrpSpPr>
        <p:grpSpPr>
          <a:xfrm>
            <a:off x="3420714" y="-215915"/>
            <a:ext cx="3041964" cy="604130"/>
            <a:chOff x="5642557" y="-150670"/>
            <a:chExt cx="1520982" cy="302065"/>
          </a:xfrm>
        </p:grpSpPr>
        <p:sp>
          <p:nvSpPr>
            <p:cNvPr id="826" name="Google Shape;82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 name="Google Shape;831;p11"/>
          <p:cNvGrpSpPr/>
          <p:nvPr/>
        </p:nvGrpSpPr>
        <p:grpSpPr>
          <a:xfrm rot="5400000">
            <a:off x="170201" y="3699249"/>
            <a:ext cx="197804" cy="1106180"/>
            <a:chOff x="4898850" y="4820550"/>
            <a:chExt cx="98902" cy="553090"/>
          </a:xfrm>
        </p:grpSpPr>
        <p:sp>
          <p:nvSpPr>
            <p:cNvPr id="832" name="Google Shape;83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7" name="Google Shape;837;p11"/>
          <p:cNvSpPr/>
          <p:nvPr/>
        </p:nvSpPr>
        <p:spPr>
          <a:xfrm>
            <a:off x="-2829111" y="66760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11"/>
          <p:cNvSpPr/>
          <p:nvPr/>
        </p:nvSpPr>
        <p:spPr>
          <a:xfrm>
            <a:off x="-2222911" y="61174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9" name="Google Shape;839;p11"/>
          <p:cNvGrpSpPr/>
          <p:nvPr/>
        </p:nvGrpSpPr>
        <p:grpSpPr>
          <a:xfrm flipH="1">
            <a:off x="-1598509" y="8278010"/>
            <a:ext cx="3646032" cy="393987"/>
            <a:chOff x="7857346" y="4002005"/>
            <a:chExt cx="1823016" cy="196994"/>
          </a:xfrm>
        </p:grpSpPr>
        <p:sp>
          <p:nvSpPr>
            <p:cNvPr id="840" name="Google Shape;84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 name="Google Shape;843;p11"/>
          <p:cNvGrpSpPr/>
          <p:nvPr/>
        </p:nvGrpSpPr>
        <p:grpSpPr>
          <a:xfrm flipH="1" rot="-5400000">
            <a:off x="7320991" y="9763960"/>
            <a:ext cx="3646032" cy="593286"/>
            <a:chOff x="7857346" y="3902355"/>
            <a:chExt cx="1823016" cy="296643"/>
          </a:xfrm>
        </p:grpSpPr>
        <p:sp>
          <p:nvSpPr>
            <p:cNvPr id="844" name="Google Shape;844;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0" name="Google Shape;850;p11"/>
          <p:cNvSpPr/>
          <p:nvPr/>
        </p:nvSpPr>
        <p:spPr>
          <a:xfrm rot="5400000">
            <a:off x="10915189" y="-9839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11"/>
          <p:cNvSpPr/>
          <p:nvPr/>
        </p:nvSpPr>
        <p:spPr>
          <a:xfrm rot="5400000">
            <a:off x="11473789" y="-3777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11"/>
          <p:cNvSpPr/>
          <p:nvPr/>
        </p:nvSpPr>
        <p:spPr>
          <a:xfrm rot="10800000">
            <a:off x="16055289" y="49579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11"/>
          <p:cNvSpPr/>
          <p:nvPr/>
        </p:nvSpPr>
        <p:spPr>
          <a:xfrm rot="5400000">
            <a:off x="16416772" y="8407561"/>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11"/>
          <p:cNvSpPr/>
          <p:nvPr/>
        </p:nvSpPr>
        <p:spPr>
          <a:xfrm>
            <a:off x="1711442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55" name="Google Shape;855;p11"/>
          <p:cNvGrpSpPr/>
          <p:nvPr/>
        </p:nvGrpSpPr>
        <p:grpSpPr>
          <a:xfrm>
            <a:off x="15930414" y="624324"/>
            <a:ext cx="3041964" cy="604130"/>
            <a:chOff x="5642557" y="-150670"/>
            <a:chExt cx="1520982" cy="302065"/>
          </a:xfrm>
        </p:grpSpPr>
        <p:sp>
          <p:nvSpPr>
            <p:cNvPr id="856" name="Google Shape;85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 name="Google Shape;861;p11"/>
          <p:cNvGrpSpPr/>
          <p:nvPr/>
        </p:nvGrpSpPr>
        <p:grpSpPr>
          <a:xfrm>
            <a:off x="16991978" y="6482455"/>
            <a:ext cx="1766524" cy="484182"/>
            <a:chOff x="2300350" y="2601250"/>
            <a:chExt cx="2275275" cy="623625"/>
          </a:xfrm>
        </p:grpSpPr>
        <p:sp>
          <p:nvSpPr>
            <p:cNvPr id="862" name="Google Shape;862;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 name="Google Shape;868;p11"/>
          <p:cNvGrpSpPr/>
          <p:nvPr/>
        </p:nvGrpSpPr>
        <p:grpSpPr>
          <a:xfrm>
            <a:off x="16534784" y="3721483"/>
            <a:ext cx="2211952" cy="267938"/>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91" name="Google Shape;891;p11"/>
          <p:cNvGrpSpPr/>
          <p:nvPr/>
        </p:nvGrpSpPr>
        <p:grpSpPr>
          <a:xfrm>
            <a:off x="10894602" y="9072238"/>
            <a:ext cx="2505794" cy="102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 name="Google Shape;906;p11"/>
          <p:cNvGrpSpPr/>
          <p:nvPr/>
        </p:nvGrpSpPr>
        <p:grpSpPr>
          <a:xfrm>
            <a:off x="-470027" y="1659488"/>
            <a:ext cx="2211952" cy="267938"/>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9"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0" name="Shape 930"/>
        <p:cNvGrpSpPr/>
        <p:nvPr/>
      </p:nvGrpSpPr>
      <p:grpSpPr>
        <a:xfrm>
          <a:off x="0" y="0"/>
          <a:ext cx="0" cy="0"/>
          <a:chOff x="0" y="0"/>
          <a:chExt cx="0" cy="0"/>
        </a:xfrm>
      </p:grpSpPr>
      <p:grpSp>
        <p:nvGrpSpPr>
          <p:cNvPr id="931" name="Google Shape;931;p13"/>
          <p:cNvGrpSpPr/>
          <p:nvPr/>
        </p:nvGrpSpPr>
        <p:grpSpPr>
          <a:xfrm>
            <a:off x="-48" y="-55"/>
            <a:ext cx="18287422" cy="10286675"/>
            <a:chOff x="597550" y="708125"/>
            <a:chExt cx="6449225" cy="4193850"/>
          </a:xfrm>
        </p:grpSpPr>
        <p:sp>
          <p:nvSpPr>
            <p:cNvPr id="932" name="Google Shape;932;p1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1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1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1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1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1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1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1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 name="Google Shape;940;p1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1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1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1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1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1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1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1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1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1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1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1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1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1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1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1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1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1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1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1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1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1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1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1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1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1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1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1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1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1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70" name="Google Shape;970;p13"/>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971" name="Google Shape;971;p13"/>
          <p:cNvSpPr txBox="1"/>
          <p:nvPr>
            <p:ph idx="2" type="title"/>
          </p:nvPr>
        </p:nvSpPr>
        <p:spPr>
          <a:xfrm>
            <a:off x="1553100" y="3964910"/>
            <a:ext cx="44670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72" name="Google Shape;972;p13"/>
          <p:cNvSpPr txBox="1"/>
          <p:nvPr>
            <p:ph idx="1" type="subTitle"/>
          </p:nvPr>
        </p:nvSpPr>
        <p:spPr>
          <a:xfrm>
            <a:off x="1553100" y="4782107"/>
            <a:ext cx="4467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73" name="Google Shape;973;p13"/>
          <p:cNvSpPr txBox="1"/>
          <p:nvPr>
            <p:ph hasCustomPrompt="1" idx="3" type="title"/>
          </p:nvPr>
        </p:nvSpPr>
        <p:spPr>
          <a:xfrm>
            <a:off x="1553100" y="2690564"/>
            <a:ext cx="44670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4" name="Google Shape;974;p13"/>
          <p:cNvSpPr txBox="1"/>
          <p:nvPr>
            <p:ph idx="4" type="title"/>
          </p:nvPr>
        </p:nvSpPr>
        <p:spPr>
          <a:xfrm>
            <a:off x="6942300" y="3964910"/>
            <a:ext cx="44034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75" name="Google Shape;975;p13"/>
          <p:cNvSpPr txBox="1"/>
          <p:nvPr>
            <p:ph idx="5" type="subTitle"/>
          </p:nvPr>
        </p:nvSpPr>
        <p:spPr>
          <a:xfrm>
            <a:off x="6942300" y="4782107"/>
            <a:ext cx="44034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76" name="Google Shape;976;p13"/>
          <p:cNvSpPr txBox="1"/>
          <p:nvPr>
            <p:ph hasCustomPrompt="1" idx="6" type="title"/>
          </p:nvPr>
        </p:nvSpPr>
        <p:spPr>
          <a:xfrm>
            <a:off x="6942300" y="2690564"/>
            <a:ext cx="44034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7" name="Google Shape;977;p13"/>
          <p:cNvSpPr txBox="1"/>
          <p:nvPr>
            <p:ph idx="7" type="title"/>
          </p:nvPr>
        </p:nvSpPr>
        <p:spPr>
          <a:xfrm>
            <a:off x="12299700" y="3964910"/>
            <a:ext cx="44034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78" name="Google Shape;978;p13"/>
          <p:cNvSpPr txBox="1"/>
          <p:nvPr>
            <p:ph idx="8" type="subTitle"/>
          </p:nvPr>
        </p:nvSpPr>
        <p:spPr>
          <a:xfrm>
            <a:off x="12299700" y="4782107"/>
            <a:ext cx="44034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79" name="Google Shape;979;p13"/>
          <p:cNvSpPr txBox="1"/>
          <p:nvPr>
            <p:ph hasCustomPrompt="1" idx="9" type="title"/>
          </p:nvPr>
        </p:nvSpPr>
        <p:spPr>
          <a:xfrm>
            <a:off x="12299700" y="2690564"/>
            <a:ext cx="44034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0" name="Google Shape;980;p13"/>
          <p:cNvSpPr txBox="1"/>
          <p:nvPr>
            <p:ph idx="13" type="title"/>
          </p:nvPr>
        </p:nvSpPr>
        <p:spPr>
          <a:xfrm>
            <a:off x="1553100" y="7235690"/>
            <a:ext cx="44670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81" name="Google Shape;981;p13"/>
          <p:cNvSpPr txBox="1"/>
          <p:nvPr>
            <p:ph idx="14" type="subTitle"/>
          </p:nvPr>
        </p:nvSpPr>
        <p:spPr>
          <a:xfrm>
            <a:off x="1553100" y="8052888"/>
            <a:ext cx="4467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82" name="Google Shape;982;p13"/>
          <p:cNvSpPr txBox="1"/>
          <p:nvPr>
            <p:ph hasCustomPrompt="1" idx="15" type="title"/>
          </p:nvPr>
        </p:nvSpPr>
        <p:spPr>
          <a:xfrm>
            <a:off x="1553100" y="5961283"/>
            <a:ext cx="44670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3" name="Google Shape;983;p13"/>
          <p:cNvSpPr txBox="1"/>
          <p:nvPr>
            <p:ph idx="16" type="title"/>
          </p:nvPr>
        </p:nvSpPr>
        <p:spPr>
          <a:xfrm>
            <a:off x="6942300" y="7235690"/>
            <a:ext cx="44034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84" name="Google Shape;984;p13"/>
          <p:cNvSpPr txBox="1"/>
          <p:nvPr>
            <p:ph idx="17" type="subTitle"/>
          </p:nvPr>
        </p:nvSpPr>
        <p:spPr>
          <a:xfrm>
            <a:off x="6942300" y="8052888"/>
            <a:ext cx="44034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85" name="Google Shape;985;p13"/>
          <p:cNvSpPr txBox="1"/>
          <p:nvPr>
            <p:ph hasCustomPrompt="1" idx="18" type="title"/>
          </p:nvPr>
        </p:nvSpPr>
        <p:spPr>
          <a:xfrm>
            <a:off x="6942300" y="5961283"/>
            <a:ext cx="44034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6" name="Google Shape;986;p13"/>
          <p:cNvSpPr txBox="1"/>
          <p:nvPr>
            <p:ph idx="19" type="title"/>
          </p:nvPr>
        </p:nvSpPr>
        <p:spPr>
          <a:xfrm>
            <a:off x="12299700" y="7235690"/>
            <a:ext cx="44034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87" name="Google Shape;987;p13"/>
          <p:cNvSpPr txBox="1"/>
          <p:nvPr>
            <p:ph idx="20" type="subTitle"/>
          </p:nvPr>
        </p:nvSpPr>
        <p:spPr>
          <a:xfrm>
            <a:off x="12299700" y="8052888"/>
            <a:ext cx="44034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88" name="Google Shape;988;p13"/>
          <p:cNvSpPr txBox="1"/>
          <p:nvPr>
            <p:ph hasCustomPrompt="1" idx="21" type="title"/>
          </p:nvPr>
        </p:nvSpPr>
        <p:spPr>
          <a:xfrm>
            <a:off x="12299700" y="5961283"/>
            <a:ext cx="4403400" cy="969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7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989" name="Google Shape;989;p13"/>
          <p:cNvGrpSpPr/>
          <p:nvPr/>
        </p:nvGrpSpPr>
        <p:grpSpPr>
          <a:xfrm rot="5400000">
            <a:off x="16762901" y="9138363"/>
            <a:ext cx="197804" cy="1106180"/>
            <a:chOff x="4898850" y="4820550"/>
            <a:chExt cx="98902" cy="553090"/>
          </a:xfrm>
        </p:grpSpPr>
        <p:sp>
          <p:nvSpPr>
            <p:cNvPr id="990" name="Google Shape;990;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5" name="Google Shape;995;p13"/>
          <p:cNvSpPr/>
          <p:nvPr/>
        </p:nvSpPr>
        <p:spPr>
          <a:xfrm>
            <a:off x="13" y="41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996" name="Google Shape;996;p13"/>
          <p:cNvGrpSpPr/>
          <p:nvPr/>
        </p:nvGrpSpPr>
        <p:grpSpPr>
          <a:xfrm rot="-5400000">
            <a:off x="-296468" y="645263"/>
            <a:ext cx="1766524" cy="484182"/>
            <a:chOff x="2300350" y="2601250"/>
            <a:chExt cx="2275275" cy="623625"/>
          </a:xfrm>
        </p:grpSpPr>
        <p:sp>
          <p:nvSpPr>
            <p:cNvPr id="997" name="Google Shape;997;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3" name="Google Shape;1003;p13"/>
          <p:cNvSpPr/>
          <p:nvPr/>
        </p:nvSpPr>
        <p:spPr>
          <a:xfrm flipH="1" rot="5400000">
            <a:off x="16432552" y="-67061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4" name="Google Shape;1004;p13"/>
          <p:cNvGrpSpPr/>
          <p:nvPr/>
        </p:nvGrpSpPr>
        <p:grpSpPr>
          <a:xfrm>
            <a:off x="-512016" y="9592533"/>
            <a:ext cx="2211952" cy="267938"/>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027" name="Google Shape;1027;p13"/>
          <p:cNvGrpSpPr/>
          <p:nvPr/>
        </p:nvGrpSpPr>
        <p:grpSpPr>
          <a:xfrm>
            <a:off x="16580169" y="479833"/>
            <a:ext cx="2211952" cy="267938"/>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050" name="Google Shape;1050;p13"/>
          <p:cNvGrpSpPr/>
          <p:nvPr/>
        </p:nvGrpSpPr>
        <p:grpSpPr>
          <a:xfrm rot="5400000">
            <a:off x="16857228" y="5783254"/>
            <a:ext cx="1766524" cy="484182"/>
            <a:chOff x="2300350" y="2601250"/>
            <a:chExt cx="2275275" cy="623625"/>
          </a:xfrm>
        </p:grpSpPr>
        <p:sp>
          <p:nvSpPr>
            <p:cNvPr id="1051" name="Google Shape;1051;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 name="Google Shape;1053;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 name="Google Shape;1057;p13"/>
          <p:cNvGrpSpPr/>
          <p:nvPr/>
        </p:nvGrpSpPr>
        <p:grpSpPr>
          <a:xfrm>
            <a:off x="3268314" y="-215915"/>
            <a:ext cx="3041964" cy="604130"/>
            <a:chOff x="5642557" y="-150670"/>
            <a:chExt cx="1520982" cy="302065"/>
          </a:xfrm>
        </p:grpSpPr>
        <p:sp>
          <p:nvSpPr>
            <p:cNvPr id="1058" name="Google Shape;1058;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1063" name="Shape 1063"/>
        <p:cNvGrpSpPr/>
        <p:nvPr/>
      </p:nvGrpSpPr>
      <p:grpSpPr>
        <a:xfrm>
          <a:off x="0" y="0"/>
          <a:ext cx="0" cy="0"/>
          <a:chOff x="0" y="0"/>
          <a:chExt cx="0" cy="0"/>
        </a:xfrm>
      </p:grpSpPr>
      <p:grpSp>
        <p:nvGrpSpPr>
          <p:cNvPr id="1064" name="Google Shape;1064;p14"/>
          <p:cNvGrpSpPr/>
          <p:nvPr/>
        </p:nvGrpSpPr>
        <p:grpSpPr>
          <a:xfrm>
            <a:off x="-48" y="-55"/>
            <a:ext cx="18287422" cy="10286675"/>
            <a:chOff x="597550" y="708125"/>
            <a:chExt cx="6449225" cy="4193850"/>
          </a:xfrm>
        </p:grpSpPr>
        <p:sp>
          <p:nvSpPr>
            <p:cNvPr id="1065" name="Google Shape;1065;p1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1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1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1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1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1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1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1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1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1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1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1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1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1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1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1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1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1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 name="Google Shape;1083;p1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 name="Google Shape;1084;p1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1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1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 name="Google Shape;1087;p1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1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1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1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1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1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1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1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1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1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1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1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1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1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1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1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3" name="Google Shape;1103;p14"/>
          <p:cNvSpPr txBox="1"/>
          <p:nvPr>
            <p:ph type="title"/>
          </p:nvPr>
        </p:nvSpPr>
        <p:spPr>
          <a:xfrm>
            <a:off x="3716000" y="6507021"/>
            <a:ext cx="10857600" cy="8688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4000"/>
              <a:buNone/>
              <a:defRPr sz="4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104" name="Google Shape;1104;p14"/>
          <p:cNvSpPr txBox="1"/>
          <p:nvPr>
            <p:ph idx="1" type="subTitle"/>
          </p:nvPr>
        </p:nvSpPr>
        <p:spPr>
          <a:xfrm>
            <a:off x="4525800" y="2919275"/>
            <a:ext cx="9236400" cy="3355200"/>
          </a:xfrm>
          <a:prstGeom prst="rect">
            <a:avLst/>
          </a:prstGeom>
        </p:spPr>
        <p:txBody>
          <a:bodyPr anchorCtr="0" anchor="ctr" bIns="182850" lIns="182850" spcFirstLastPara="1" rIns="182850" wrap="square" tIns="182850">
            <a:noAutofit/>
          </a:bodyPr>
          <a:lstStyle>
            <a:lvl1pPr lvl="0" rtl="0" algn="ctr">
              <a:lnSpc>
                <a:spcPct val="9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05" name="Google Shape;1105;p14"/>
          <p:cNvSpPr/>
          <p:nvPr/>
        </p:nvSpPr>
        <p:spPr>
          <a:xfrm flipH="1" rot="-5400000">
            <a:off x="697636" y="8415798"/>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106" name="Google Shape;1106;p14"/>
          <p:cNvGrpSpPr/>
          <p:nvPr/>
        </p:nvGrpSpPr>
        <p:grpSpPr>
          <a:xfrm rot="-5400000">
            <a:off x="12214891" y="61251"/>
            <a:ext cx="3646032" cy="593286"/>
            <a:chOff x="7857346" y="3902355"/>
            <a:chExt cx="1823016" cy="296643"/>
          </a:xfrm>
        </p:grpSpPr>
        <p:sp>
          <p:nvSpPr>
            <p:cNvPr id="1107" name="Google Shape;1107;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3" name="Google Shape;1113;p14"/>
          <p:cNvSpPr/>
          <p:nvPr/>
        </p:nvSpPr>
        <p:spPr>
          <a:xfrm flipH="1">
            <a:off x="16177739" y="42905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4" name="Google Shape;1114;p14"/>
          <p:cNvGrpSpPr/>
          <p:nvPr/>
        </p:nvGrpSpPr>
        <p:grpSpPr>
          <a:xfrm>
            <a:off x="17317491" y="5917360"/>
            <a:ext cx="3646032" cy="393987"/>
            <a:chOff x="7857346" y="4002005"/>
            <a:chExt cx="1823016" cy="196994"/>
          </a:xfrm>
        </p:grpSpPr>
        <p:sp>
          <p:nvSpPr>
            <p:cNvPr id="1115" name="Google Shape;111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8" name="Google Shape;1118;p14"/>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9" name="Google Shape;1119;p14"/>
          <p:cNvSpPr/>
          <p:nvPr/>
        </p:nvSpPr>
        <p:spPr>
          <a:xfrm>
            <a:off x="33991" y="170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20" name="Google Shape;1120;p14"/>
          <p:cNvGrpSpPr/>
          <p:nvPr/>
        </p:nvGrpSpPr>
        <p:grpSpPr>
          <a:xfrm rot="-5400000">
            <a:off x="677366" y="-591299"/>
            <a:ext cx="604130" cy="3041964"/>
            <a:chOff x="-108754" y="2690919"/>
            <a:chExt cx="302065" cy="1520982"/>
          </a:xfrm>
        </p:grpSpPr>
        <p:sp>
          <p:nvSpPr>
            <p:cNvPr id="1121" name="Google Shape;1121;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6" name="Google Shape;1126;p14"/>
          <p:cNvGrpSpPr/>
          <p:nvPr/>
        </p:nvGrpSpPr>
        <p:grpSpPr>
          <a:xfrm>
            <a:off x="8593064" y="9900699"/>
            <a:ext cx="3041964" cy="604130"/>
            <a:chOff x="5642557" y="-150670"/>
            <a:chExt cx="1520982" cy="302065"/>
          </a:xfrm>
        </p:grpSpPr>
        <p:sp>
          <p:nvSpPr>
            <p:cNvPr id="1127" name="Google Shape;1127;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2" name="Google Shape;1132;p14"/>
          <p:cNvGrpSpPr/>
          <p:nvPr/>
        </p:nvGrpSpPr>
        <p:grpSpPr>
          <a:xfrm rot="5400000">
            <a:off x="13501851" y="8350324"/>
            <a:ext cx="197804" cy="1106180"/>
            <a:chOff x="4898850" y="4820550"/>
            <a:chExt cx="98902" cy="553090"/>
          </a:xfrm>
        </p:grpSpPr>
        <p:sp>
          <p:nvSpPr>
            <p:cNvPr id="1133" name="Google Shape;1133;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8" name="Google Shape;1138;p14"/>
          <p:cNvGrpSpPr/>
          <p:nvPr/>
        </p:nvGrpSpPr>
        <p:grpSpPr>
          <a:xfrm>
            <a:off x="-2829111" y="7489057"/>
            <a:ext cx="4595600" cy="694800"/>
            <a:chOff x="-1414555" y="3744529"/>
            <a:chExt cx="2297800" cy="347400"/>
          </a:xfrm>
        </p:grpSpPr>
        <p:sp>
          <p:nvSpPr>
            <p:cNvPr id="1139" name="Google Shape;1139;p14"/>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14"/>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1" name="Google Shape;1141;p14"/>
          <p:cNvGrpSpPr/>
          <p:nvPr/>
        </p:nvGrpSpPr>
        <p:grpSpPr>
          <a:xfrm rot="10800000">
            <a:off x="-310522" y="4862005"/>
            <a:ext cx="1766524" cy="484182"/>
            <a:chOff x="2300350" y="2601250"/>
            <a:chExt cx="2275275" cy="623625"/>
          </a:xfrm>
        </p:grpSpPr>
        <p:sp>
          <p:nvSpPr>
            <p:cNvPr id="1142" name="Google Shape;1142;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1148" name="Shape 1148"/>
        <p:cNvGrpSpPr/>
        <p:nvPr/>
      </p:nvGrpSpPr>
      <p:grpSpPr>
        <a:xfrm>
          <a:off x="0" y="0"/>
          <a:ext cx="0" cy="0"/>
          <a:chOff x="0" y="0"/>
          <a:chExt cx="0" cy="0"/>
        </a:xfrm>
      </p:grpSpPr>
      <p:grpSp>
        <p:nvGrpSpPr>
          <p:cNvPr id="1149" name="Google Shape;1149;p15"/>
          <p:cNvGrpSpPr/>
          <p:nvPr/>
        </p:nvGrpSpPr>
        <p:grpSpPr>
          <a:xfrm>
            <a:off x="-48" y="-55"/>
            <a:ext cx="18287422" cy="10286675"/>
            <a:chOff x="597550" y="708125"/>
            <a:chExt cx="6449225" cy="4193850"/>
          </a:xfrm>
        </p:grpSpPr>
        <p:sp>
          <p:nvSpPr>
            <p:cNvPr id="1150" name="Google Shape;1150;p1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1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1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1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1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1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1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1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1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1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1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1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1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1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1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1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1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1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1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1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1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1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1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1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1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1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1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1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1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1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1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1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1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1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1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1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1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1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88" name="Google Shape;1188;p15"/>
          <p:cNvSpPr txBox="1"/>
          <p:nvPr>
            <p:ph type="title"/>
          </p:nvPr>
        </p:nvSpPr>
        <p:spPr>
          <a:xfrm>
            <a:off x="1729050" y="4811350"/>
            <a:ext cx="15132600" cy="1683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spcBef>
                <a:spcPts val="0"/>
              </a:spcBef>
              <a:spcAft>
                <a:spcPts val="0"/>
              </a:spcAft>
              <a:buSzPts val="7200"/>
              <a:buNone/>
              <a:defRPr sz="10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189" name="Google Shape;1189;p15"/>
          <p:cNvSpPr txBox="1"/>
          <p:nvPr>
            <p:ph idx="1" type="subTitle"/>
          </p:nvPr>
        </p:nvSpPr>
        <p:spPr>
          <a:xfrm>
            <a:off x="1729050" y="6880950"/>
            <a:ext cx="9288000" cy="688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90" name="Google Shape;1190;p15"/>
          <p:cNvSpPr txBox="1"/>
          <p:nvPr>
            <p:ph hasCustomPrompt="1" idx="2" type="title"/>
          </p:nvPr>
        </p:nvSpPr>
        <p:spPr>
          <a:xfrm>
            <a:off x="1729050" y="2969950"/>
            <a:ext cx="4260600" cy="1841400"/>
          </a:xfrm>
          <a:prstGeom prst="rect">
            <a:avLst/>
          </a:prstGeom>
          <a:effectLst>
            <a:outerShdw blurRad="57150" rotWithShape="0" algn="bl">
              <a:schemeClr val="accent2"/>
            </a:outerShdw>
          </a:effectLst>
        </p:spPr>
        <p:txBody>
          <a:bodyPr anchorCtr="0" anchor="ctr" bIns="182850" lIns="182850" spcFirstLastPara="1" rIns="182850" wrap="square" tIns="182850">
            <a:noAutofit/>
          </a:bodyPr>
          <a:lstStyle>
            <a:lvl1pPr lvl="0" rtl="0">
              <a:spcBef>
                <a:spcPts val="0"/>
              </a:spcBef>
              <a:spcAft>
                <a:spcPts val="0"/>
              </a:spcAft>
              <a:buClr>
                <a:schemeClr val="accent2"/>
              </a:buClr>
              <a:buSzPts val="16000"/>
              <a:buNone/>
              <a:defRPr sz="16000">
                <a:solidFill>
                  <a:schemeClr val="accent2"/>
                </a:solidFill>
              </a:defRPr>
            </a:lvl1pPr>
            <a:lvl2pPr lvl="1" rtl="0" algn="ctr">
              <a:spcBef>
                <a:spcPts val="0"/>
              </a:spcBef>
              <a:spcAft>
                <a:spcPts val="0"/>
              </a:spcAft>
              <a:buClr>
                <a:schemeClr val="accent2"/>
              </a:buClr>
              <a:buSzPts val="16000"/>
              <a:buNone/>
              <a:defRPr sz="16000">
                <a:solidFill>
                  <a:schemeClr val="accent2"/>
                </a:solidFill>
              </a:defRPr>
            </a:lvl2pPr>
            <a:lvl3pPr lvl="2" rtl="0" algn="ctr">
              <a:spcBef>
                <a:spcPts val="0"/>
              </a:spcBef>
              <a:spcAft>
                <a:spcPts val="0"/>
              </a:spcAft>
              <a:buClr>
                <a:schemeClr val="accent2"/>
              </a:buClr>
              <a:buSzPts val="16000"/>
              <a:buNone/>
              <a:defRPr sz="16000">
                <a:solidFill>
                  <a:schemeClr val="accent2"/>
                </a:solidFill>
              </a:defRPr>
            </a:lvl3pPr>
            <a:lvl4pPr lvl="3" rtl="0" algn="ctr">
              <a:spcBef>
                <a:spcPts val="0"/>
              </a:spcBef>
              <a:spcAft>
                <a:spcPts val="0"/>
              </a:spcAft>
              <a:buClr>
                <a:schemeClr val="accent2"/>
              </a:buClr>
              <a:buSzPts val="16000"/>
              <a:buNone/>
              <a:defRPr sz="16000">
                <a:solidFill>
                  <a:schemeClr val="accent2"/>
                </a:solidFill>
              </a:defRPr>
            </a:lvl4pPr>
            <a:lvl5pPr lvl="4" rtl="0" algn="ctr">
              <a:spcBef>
                <a:spcPts val="0"/>
              </a:spcBef>
              <a:spcAft>
                <a:spcPts val="0"/>
              </a:spcAft>
              <a:buClr>
                <a:schemeClr val="accent2"/>
              </a:buClr>
              <a:buSzPts val="16000"/>
              <a:buNone/>
              <a:defRPr sz="16000">
                <a:solidFill>
                  <a:schemeClr val="accent2"/>
                </a:solidFill>
              </a:defRPr>
            </a:lvl5pPr>
            <a:lvl6pPr lvl="5" rtl="0" algn="ctr">
              <a:spcBef>
                <a:spcPts val="0"/>
              </a:spcBef>
              <a:spcAft>
                <a:spcPts val="0"/>
              </a:spcAft>
              <a:buClr>
                <a:schemeClr val="accent2"/>
              </a:buClr>
              <a:buSzPts val="16000"/>
              <a:buNone/>
              <a:defRPr sz="16000">
                <a:solidFill>
                  <a:schemeClr val="accent2"/>
                </a:solidFill>
              </a:defRPr>
            </a:lvl6pPr>
            <a:lvl7pPr lvl="6" rtl="0" algn="ctr">
              <a:spcBef>
                <a:spcPts val="0"/>
              </a:spcBef>
              <a:spcAft>
                <a:spcPts val="0"/>
              </a:spcAft>
              <a:buClr>
                <a:schemeClr val="accent2"/>
              </a:buClr>
              <a:buSzPts val="16000"/>
              <a:buNone/>
              <a:defRPr sz="16000">
                <a:solidFill>
                  <a:schemeClr val="accent2"/>
                </a:solidFill>
              </a:defRPr>
            </a:lvl7pPr>
            <a:lvl8pPr lvl="7" rtl="0" algn="ctr">
              <a:spcBef>
                <a:spcPts val="0"/>
              </a:spcBef>
              <a:spcAft>
                <a:spcPts val="0"/>
              </a:spcAft>
              <a:buClr>
                <a:schemeClr val="accent2"/>
              </a:buClr>
              <a:buSzPts val="16000"/>
              <a:buNone/>
              <a:defRPr sz="16000">
                <a:solidFill>
                  <a:schemeClr val="accent2"/>
                </a:solidFill>
              </a:defRPr>
            </a:lvl8pPr>
            <a:lvl9pPr lvl="8" rtl="0" algn="ctr">
              <a:spcBef>
                <a:spcPts val="0"/>
              </a:spcBef>
              <a:spcAft>
                <a:spcPts val="0"/>
              </a:spcAft>
              <a:buClr>
                <a:schemeClr val="accent2"/>
              </a:buClr>
              <a:buSzPts val="16000"/>
              <a:buNone/>
              <a:defRPr sz="16000">
                <a:solidFill>
                  <a:schemeClr val="accent2"/>
                </a:solidFill>
              </a:defRPr>
            </a:lvl9pPr>
          </a:lstStyle>
          <a:p>
            <a:r>
              <a:t>xx%</a:t>
            </a:r>
          </a:p>
        </p:txBody>
      </p:sp>
      <p:grpSp>
        <p:nvGrpSpPr>
          <p:cNvPr id="1191" name="Google Shape;1191;p15"/>
          <p:cNvGrpSpPr/>
          <p:nvPr/>
        </p:nvGrpSpPr>
        <p:grpSpPr>
          <a:xfrm rot="5400000">
            <a:off x="-65339" y="3242049"/>
            <a:ext cx="197804" cy="1106180"/>
            <a:chOff x="4898850" y="4820550"/>
            <a:chExt cx="98902" cy="553090"/>
          </a:xfrm>
        </p:grpSpPr>
        <p:sp>
          <p:nvSpPr>
            <p:cNvPr id="1192" name="Google Shape;11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97" name="Google Shape;1197;p15"/>
          <p:cNvSpPr/>
          <p:nvPr/>
        </p:nvSpPr>
        <p:spPr>
          <a:xfrm rot="-5400000">
            <a:off x="697636" y="7812246"/>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15"/>
          <p:cNvSpPr/>
          <p:nvPr/>
        </p:nvSpPr>
        <p:spPr>
          <a:xfrm rot="5400000">
            <a:off x="-1124411" y="-6791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15"/>
          <p:cNvSpPr/>
          <p:nvPr/>
        </p:nvSpPr>
        <p:spPr>
          <a:xfrm rot="5400000">
            <a:off x="-565811" y="-729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15"/>
          <p:cNvSpPr/>
          <p:nvPr/>
        </p:nvSpPr>
        <p:spPr>
          <a:xfrm flipH="1" rot="10800000">
            <a:off x="5782939" y="96844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15"/>
          <p:cNvSpPr/>
          <p:nvPr/>
        </p:nvSpPr>
        <p:spPr>
          <a:xfrm>
            <a:off x="17071150"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202" name="Google Shape;1202;p15"/>
          <p:cNvGrpSpPr/>
          <p:nvPr/>
        </p:nvGrpSpPr>
        <p:grpSpPr>
          <a:xfrm flipH="1">
            <a:off x="15796018" y="701473"/>
            <a:ext cx="3041964" cy="604130"/>
            <a:chOff x="5642557" y="-150670"/>
            <a:chExt cx="1520982" cy="302065"/>
          </a:xfrm>
        </p:grpSpPr>
        <p:sp>
          <p:nvSpPr>
            <p:cNvPr id="1203" name="Google Shape;1203;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8" name="Google Shape;1208;p15"/>
          <p:cNvGrpSpPr/>
          <p:nvPr/>
        </p:nvGrpSpPr>
        <p:grpSpPr>
          <a:xfrm rot="5400000">
            <a:off x="219103" y="3908049"/>
            <a:ext cx="197804" cy="1106180"/>
            <a:chOff x="4898850" y="4820550"/>
            <a:chExt cx="98902" cy="553090"/>
          </a:xfrm>
        </p:grpSpPr>
        <p:sp>
          <p:nvSpPr>
            <p:cNvPr id="1209" name="Google Shape;1209;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4" name="Google Shape;1214;p15"/>
          <p:cNvGrpSpPr/>
          <p:nvPr/>
        </p:nvGrpSpPr>
        <p:grpSpPr>
          <a:xfrm>
            <a:off x="9364314" y="-215915"/>
            <a:ext cx="3041964" cy="604130"/>
            <a:chOff x="5642557" y="-150670"/>
            <a:chExt cx="1520982" cy="302065"/>
          </a:xfrm>
        </p:grpSpPr>
        <p:sp>
          <p:nvSpPr>
            <p:cNvPr id="1215" name="Google Shape;1215;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0" name="Google Shape;1220;p15"/>
          <p:cNvGrpSpPr/>
          <p:nvPr/>
        </p:nvGrpSpPr>
        <p:grpSpPr>
          <a:xfrm>
            <a:off x="15763689" y="8673157"/>
            <a:ext cx="4595600" cy="694800"/>
            <a:chOff x="7881845" y="4031779"/>
            <a:chExt cx="2297800" cy="347400"/>
          </a:xfrm>
        </p:grpSpPr>
        <p:sp>
          <p:nvSpPr>
            <p:cNvPr id="1221" name="Google Shape;1221;p15"/>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15"/>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23" name="Shape 1223"/>
        <p:cNvGrpSpPr/>
        <p:nvPr/>
      </p:nvGrpSpPr>
      <p:grpSpPr>
        <a:xfrm>
          <a:off x="0" y="0"/>
          <a:ext cx="0" cy="0"/>
          <a:chOff x="0" y="0"/>
          <a:chExt cx="0" cy="0"/>
        </a:xfrm>
      </p:grpSpPr>
      <p:grpSp>
        <p:nvGrpSpPr>
          <p:cNvPr id="1224" name="Google Shape;1224;p16"/>
          <p:cNvGrpSpPr/>
          <p:nvPr/>
        </p:nvGrpSpPr>
        <p:grpSpPr>
          <a:xfrm>
            <a:off x="-48" y="-55"/>
            <a:ext cx="18287422" cy="10286675"/>
            <a:chOff x="597550" y="708125"/>
            <a:chExt cx="6449225" cy="4193850"/>
          </a:xfrm>
        </p:grpSpPr>
        <p:sp>
          <p:nvSpPr>
            <p:cNvPr id="1225" name="Google Shape;1225;p1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1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1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1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1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1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1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1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1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1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1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1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1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 name="Google Shape;1238;p1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1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1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 name="Google Shape;1241;p1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1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1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1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1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1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1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1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1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1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1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1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1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1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1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1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1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1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1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1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1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1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63" name="Google Shape;1263;p16"/>
          <p:cNvSpPr txBox="1"/>
          <p:nvPr>
            <p:ph type="title"/>
          </p:nvPr>
        </p:nvSpPr>
        <p:spPr>
          <a:xfrm>
            <a:off x="1426200" y="4811350"/>
            <a:ext cx="15166800" cy="1683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r">
              <a:spcBef>
                <a:spcPts val="0"/>
              </a:spcBef>
              <a:spcAft>
                <a:spcPts val="0"/>
              </a:spcAft>
              <a:buSzPts val="7200"/>
              <a:buNone/>
              <a:defRPr sz="10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264" name="Google Shape;1264;p16"/>
          <p:cNvSpPr txBox="1"/>
          <p:nvPr>
            <p:ph idx="1" type="subTitle"/>
          </p:nvPr>
        </p:nvSpPr>
        <p:spPr>
          <a:xfrm>
            <a:off x="7134000" y="6831750"/>
            <a:ext cx="9459000" cy="7872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265" name="Google Shape;1265;p16"/>
          <p:cNvSpPr txBox="1"/>
          <p:nvPr>
            <p:ph hasCustomPrompt="1" idx="2" type="title"/>
          </p:nvPr>
        </p:nvSpPr>
        <p:spPr>
          <a:xfrm>
            <a:off x="11922000" y="2969950"/>
            <a:ext cx="4671000" cy="1841400"/>
          </a:xfrm>
          <a:prstGeom prst="rect">
            <a:avLst/>
          </a:prstGeom>
          <a:effectLst>
            <a:outerShdw blurRad="57150" rotWithShape="0" algn="bl">
              <a:schemeClr val="accent2"/>
            </a:outerShdw>
          </a:effectLst>
        </p:spPr>
        <p:txBody>
          <a:bodyPr anchorCtr="0" anchor="ctr" bIns="182850" lIns="182850" spcFirstLastPara="1" rIns="182850" wrap="square" tIns="182850">
            <a:noAutofit/>
          </a:bodyPr>
          <a:lstStyle>
            <a:lvl1pPr lvl="0" rtl="0" algn="r">
              <a:spcBef>
                <a:spcPts val="0"/>
              </a:spcBef>
              <a:spcAft>
                <a:spcPts val="0"/>
              </a:spcAft>
              <a:buClr>
                <a:schemeClr val="accent2"/>
              </a:buClr>
              <a:buSzPts val="16000"/>
              <a:buNone/>
              <a:defRPr sz="16000">
                <a:solidFill>
                  <a:schemeClr val="accent2"/>
                </a:solidFill>
              </a:defRPr>
            </a:lvl1pPr>
            <a:lvl2pPr lvl="1" rtl="0" algn="ctr">
              <a:spcBef>
                <a:spcPts val="0"/>
              </a:spcBef>
              <a:spcAft>
                <a:spcPts val="0"/>
              </a:spcAft>
              <a:buClr>
                <a:schemeClr val="accent2"/>
              </a:buClr>
              <a:buSzPts val="16000"/>
              <a:buNone/>
              <a:defRPr sz="16000">
                <a:solidFill>
                  <a:schemeClr val="accent2"/>
                </a:solidFill>
              </a:defRPr>
            </a:lvl2pPr>
            <a:lvl3pPr lvl="2" rtl="0" algn="ctr">
              <a:spcBef>
                <a:spcPts val="0"/>
              </a:spcBef>
              <a:spcAft>
                <a:spcPts val="0"/>
              </a:spcAft>
              <a:buClr>
                <a:schemeClr val="accent2"/>
              </a:buClr>
              <a:buSzPts val="16000"/>
              <a:buNone/>
              <a:defRPr sz="16000">
                <a:solidFill>
                  <a:schemeClr val="accent2"/>
                </a:solidFill>
              </a:defRPr>
            </a:lvl3pPr>
            <a:lvl4pPr lvl="3" rtl="0" algn="ctr">
              <a:spcBef>
                <a:spcPts val="0"/>
              </a:spcBef>
              <a:spcAft>
                <a:spcPts val="0"/>
              </a:spcAft>
              <a:buClr>
                <a:schemeClr val="accent2"/>
              </a:buClr>
              <a:buSzPts val="16000"/>
              <a:buNone/>
              <a:defRPr sz="16000">
                <a:solidFill>
                  <a:schemeClr val="accent2"/>
                </a:solidFill>
              </a:defRPr>
            </a:lvl4pPr>
            <a:lvl5pPr lvl="4" rtl="0" algn="ctr">
              <a:spcBef>
                <a:spcPts val="0"/>
              </a:spcBef>
              <a:spcAft>
                <a:spcPts val="0"/>
              </a:spcAft>
              <a:buClr>
                <a:schemeClr val="accent2"/>
              </a:buClr>
              <a:buSzPts val="16000"/>
              <a:buNone/>
              <a:defRPr sz="16000">
                <a:solidFill>
                  <a:schemeClr val="accent2"/>
                </a:solidFill>
              </a:defRPr>
            </a:lvl5pPr>
            <a:lvl6pPr lvl="5" rtl="0" algn="ctr">
              <a:spcBef>
                <a:spcPts val="0"/>
              </a:spcBef>
              <a:spcAft>
                <a:spcPts val="0"/>
              </a:spcAft>
              <a:buClr>
                <a:schemeClr val="accent2"/>
              </a:buClr>
              <a:buSzPts val="16000"/>
              <a:buNone/>
              <a:defRPr sz="16000">
                <a:solidFill>
                  <a:schemeClr val="accent2"/>
                </a:solidFill>
              </a:defRPr>
            </a:lvl6pPr>
            <a:lvl7pPr lvl="6" rtl="0" algn="ctr">
              <a:spcBef>
                <a:spcPts val="0"/>
              </a:spcBef>
              <a:spcAft>
                <a:spcPts val="0"/>
              </a:spcAft>
              <a:buClr>
                <a:schemeClr val="accent2"/>
              </a:buClr>
              <a:buSzPts val="16000"/>
              <a:buNone/>
              <a:defRPr sz="16000">
                <a:solidFill>
                  <a:schemeClr val="accent2"/>
                </a:solidFill>
              </a:defRPr>
            </a:lvl7pPr>
            <a:lvl8pPr lvl="7" rtl="0" algn="ctr">
              <a:spcBef>
                <a:spcPts val="0"/>
              </a:spcBef>
              <a:spcAft>
                <a:spcPts val="0"/>
              </a:spcAft>
              <a:buClr>
                <a:schemeClr val="accent2"/>
              </a:buClr>
              <a:buSzPts val="16000"/>
              <a:buNone/>
              <a:defRPr sz="16000">
                <a:solidFill>
                  <a:schemeClr val="accent2"/>
                </a:solidFill>
              </a:defRPr>
            </a:lvl8pPr>
            <a:lvl9pPr lvl="8" rtl="0" algn="ctr">
              <a:spcBef>
                <a:spcPts val="0"/>
              </a:spcBef>
              <a:spcAft>
                <a:spcPts val="0"/>
              </a:spcAft>
              <a:buClr>
                <a:schemeClr val="accent2"/>
              </a:buClr>
              <a:buSzPts val="16000"/>
              <a:buNone/>
              <a:defRPr sz="16000">
                <a:solidFill>
                  <a:schemeClr val="accent2"/>
                </a:solidFill>
              </a:defRPr>
            </a:lvl9pPr>
          </a:lstStyle>
          <a:p>
            <a:r>
              <a:t>xx%</a:t>
            </a:r>
          </a:p>
        </p:txBody>
      </p:sp>
      <p:sp>
        <p:nvSpPr>
          <p:cNvPr id="1266" name="Google Shape;1266;p16"/>
          <p:cNvSpPr/>
          <p:nvPr/>
        </p:nvSpPr>
        <p:spPr>
          <a:xfrm rot="5400000">
            <a:off x="16412322" y="837460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16"/>
          <p:cNvSpPr/>
          <p:nvPr/>
        </p:nvSpPr>
        <p:spPr>
          <a:xfrm rot="-5400000">
            <a:off x="697623" y="82080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268" name="Google Shape;1268;p16"/>
          <p:cNvGrpSpPr/>
          <p:nvPr/>
        </p:nvGrpSpPr>
        <p:grpSpPr>
          <a:xfrm rot="10800000">
            <a:off x="-22" y="1863155"/>
            <a:ext cx="1766524" cy="484182"/>
            <a:chOff x="2300350" y="2601250"/>
            <a:chExt cx="2275275" cy="623625"/>
          </a:xfrm>
        </p:grpSpPr>
        <p:sp>
          <p:nvSpPr>
            <p:cNvPr id="1269" name="Google Shape;1269;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5" name="Google Shape;1275;p16"/>
          <p:cNvGrpSpPr/>
          <p:nvPr/>
        </p:nvGrpSpPr>
        <p:grpSpPr>
          <a:xfrm rot="5400000">
            <a:off x="170201" y="3699249"/>
            <a:ext cx="197804" cy="1106180"/>
            <a:chOff x="4898850" y="4820550"/>
            <a:chExt cx="98902" cy="553090"/>
          </a:xfrm>
        </p:grpSpPr>
        <p:sp>
          <p:nvSpPr>
            <p:cNvPr id="1276" name="Google Shape;1276;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1" name="Google Shape;1281;p16"/>
          <p:cNvGrpSpPr/>
          <p:nvPr/>
        </p:nvGrpSpPr>
        <p:grpSpPr>
          <a:xfrm>
            <a:off x="-2829111" y="6117457"/>
            <a:ext cx="4595600" cy="694800"/>
            <a:chOff x="-1414555" y="3058729"/>
            <a:chExt cx="2297800" cy="347400"/>
          </a:xfrm>
        </p:grpSpPr>
        <p:sp>
          <p:nvSpPr>
            <p:cNvPr id="1282" name="Google Shape;1282;p1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1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4" name="Google Shape;1284;p16"/>
          <p:cNvSpPr/>
          <p:nvPr/>
        </p:nvSpPr>
        <p:spPr>
          <a:xfrm rot="10800000">
            <a:off x="1136036" y="771812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85" name="Google Shape;1285;p16"/>
          <p:cNvGrpSpPr/>
          <p:nvPr/>
        </p:nvGrpSpPr>
        <p:grpSpPr>
          <a:xfrm rot="5400000">
            <a:off x="15854410" y="8307258"/>
            <a:ext cx="3646032" cy="593286"/>
            <a:chOff x="7857346" y="3902355"/>
            <a:chExt cx="1823016" cy="296643"/>
          </a:xfrm>
        </p:grpSpPr>
        <p:sp>
          <p:nvSpPr>
            <p:cNvPr id="1286" name="Google Shape;1286;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2" name="Google Shape;1292;p16"/>
          <p:cNvGrpSpPr/>
          <p:nvPr/>
        </p:nvGrpSpPr>
        <p:grpSpPr>
          <a:xfrm>
            <a:off x="5221789" y="-2910593"/>
            <a:ext cx="694800" cy="4595600"/>
            <a:chOff x="2610895" y="-1455296"/>
            <a:chExt cx="347400" cy="2297800"/>
          </a:xfrm>
        </p:grpSpPr>
        <p:sp>
          <p:nvSpPr>
            <p:cNvPr id="1293" name="Google Shape;1293;p16"/>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16"/>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95" name="Google Shape;1295;p16"/>
          <p:cNvSpPr/>
          <p:nvPr/>
        </p:nvSpPr>
        <p:spPr>
          <a:xfrm flipH="1" rot="10800000">
            <a:off x="4716139" y="95320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16"/>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297" name="Google Shape;1297;p16"/>
          <p:cNvGrpSpPr/>
          <p:nvPr/>
        </p:nvGrpSpPr>
        <p:grpSpPr>
          <a:xfrm>
            <a:off x="10746591" y="-225827"/>
            <a:ext cx="3041964" cy="604130"/>
            <a:chOff x="5642557" y="-150670"/>
            <a:chExt cx="1520982" cy="302065"/>
          </a:xfrm>
        </p:grpSpPr>
        <p:sp>
          <p:nvSpPr>
            <p:cNvPr id="1298" name="Google Shape;1298;p1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1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1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1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1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303" name="Shape 1303"/>
        <p:cNvGrpSpPr/>
        <p:nvPr/>
      </p:nvGrpSpPr>
      <p:grpSpPr>
        <a:xfrm>
          <a:off x="0" y="0"/>
          <a:ext cx="0" cy="0"/>
          <a:chOff x="0" y="0"/>
          <a:chExt cx="0" cy="0"/>
        </a:xfrm>
      </p:grpSpPr>
      <p:grpSp>
        <p:nvGrpSpPr>
          <p:cNvPr id="1304" name="Google Shape;1304;p17"/>
          <p:cNvGrpSpPr/>
          <p:nvPr/>
        </p:nvGrpSpPr>
        <p:grpSpPr>
          <a:xfrm>
            <a:off x="-48" y="-55"/>
            <a:ext cx="18287422" cy="10286675"/>
            <a:chOff x="597550" y="708125"/>
            <a:chExt cx="6449225" cy="4193850"/>
          </a:xfrm>
        </p:grpSpPr>
        <p:sp>
          <p:nvSpPr>
            <p:cNvPr id="1305" name="Google Shape;1305;p1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1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1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1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1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1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1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1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1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1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1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1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1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1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1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1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1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1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1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1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1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1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1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1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1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1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1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1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1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1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1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1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1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1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1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1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1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1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43" name="Google Shape;1343;p17"/>
          <p:cNvSpPr txBox="1"/>
          <p:nvPr>
            <p:ph type="title"/>
          </p:nvPr>
        </p:nvSpPr>
        <p:spPr>
          <a:xfrm>
            <a:off x="1426200" y="3446100"/>
            <a:ext cx="8803200" cy="1145400"/>
          </a:xfrm>
          <a:prstGeom prst="rect">
            <a:avLst/>
          </a:prstGeom>
          <a:effectLst>
            <a:outerShdw blurRad="157163" rotWithShape="0" algn="bl">
              <a:schemeClr val="accent2">
                <a:alpha val="40000"/>
              </a:schemeClr>
            </a:outerShdw>
          </a:effectLst>
        </p:spPr>
        <p:txBody>
          <a:bodyPr anchorCtr="0" anchor="ctr"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344" name="Google Shape;1344;p17"/>
          <p:cNvSpPr txBox="1"/>
          <p:nvPr>
            <p:ph idx="1" type="subTitle"/>
          </p:nvPr>
        </p:nvSpPr>
        <p:spPr>
          <a:xfrm>
            <a:off x="1426200" y="4732100"/>
            <a:ext cx="8803200" cy="2132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grpSp>
        <p:nvGrpSpPr>
          <p:cNvPr id="1345" name="Google Shape;1345;p17"/>
          <p:cNvGrpSpPr/>
          <p:nvPr/>
        </p:nvGrpSpPr>
        <p:grpSpPr>
          <a:xfrm>
            <a:off x="16275013" y="-218723"/>
            <a:ext cx="1173600" cy="2568870"/>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1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1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1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1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1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354" name="Google Shape;1354;p17"/>
          <p:cNvGrpSpPr/>
          <p:nvPr/>
        </p:nvGrpSpPr>
        <p:grpSpPr>
          <a:xfrm>
            <a:off x="5035214" y="-232739"/>
            <a:ext cx="3041964" cy="604130"/>
            <a:chOff x="5642557" y="-150670"/>
            <a:chExt cx="1520982" cy="302065"/>
          </a:xfrm>
        </p:grpSpPr>
        <p:sp>
          <p:nvSpPr>
            <p:cNvPr id="1355" name="Google Shape;1355;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60" name="Google Shape;1360;p17"/>
          <p:cNvSpPr/>
          <p:nvPr/>
        </p:nvSpPr>
        <p:spPr>
          <a:xfrm rot="-5400000">
            <a:off x="683257"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361" name="Google Shape;1361;p17"/>
          <p:cNvGrpSpPr/>
          <p:nvPr/>
        </p:nvGrpSpPr>
        <p:grpSpPr>
          <a:xfrm>
            <a:off x="9827802" y="1350311"/>
            <a:ext cx="2505794" cy="102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76" name="Google Shape;1376;p17"/>
          <p:cNvSpPr/>
          <p:nvPr/>
        </p:nvSpPr>
        <p:spPr>
          <a:xfrm rot="5400000">
            <a:off x="16416773" y="8408251"/>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17"/>
          <p:cNvSpPr/>
          <p:nvPr/>
        </p:nvSpPr>
        <p:spPr>
          <a:xfrm rot="10800000">
            <a:off x="2724622" y="8480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78" name="Google Shape;1378;p17"/>
          <p:cNvGrpSpPr/>
          <p:nvPr/>
        </p:nvGrpSpPr>
        <p:grpSpPr>
          <a:xfrm>
            <a:off x="11200814" y="9987471"/>
            <a:ext cx="3041964" cy="604130"/>
            <a:chOff x="5642557" y="-150670"/>
            <a:chExt cx="1520982" cy="302065"/>
          </a:xfrm>
        </p:grpSpPr>
        <p:sp>
          <p:nvSpPr>
            <p:cNvPr id="1379" name="Google Shape;1379;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84" name="Google Shape;1384;p17"/>
          <p:cNvGrpSpPr/>
          <p:nvPr/>
        </p:nvGrpSpPr>
        <p:grpSpPr>
          <a:xfrm rot="5400000">
            <a:off x="17801" y="3546849"/>
            <a:ext cx="197804" cy="1106180"/>
            <a:chOff x="4898850" y="4820550"/>
            <a:chExt cx="98902" cy="553090"/>
          </a:xfrm>
        </p:grpSpPr>
        <p:sp>
          <p:nvSpPr>
            <p:cNvPr id="1385" name="Google Shape;1385;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390" name="Shape 1390"/>
        <p:cNvGrpSpPr/>
        <p:nvPr/>
      </p:nvGrpSpPr>
      <p:grpSpPr>
        <a:xfrm>
          <a:off x="0" y="0"/>
          <a:ext cx="0" cy="0"/>
          <a:chOff x="0" y="0"/>
          <a:chExt cx="0" cy="0"/>
        </a:xfrm>
      </p:grpSpPr>
      <p:grpSp>
        <p:nvGrpSpPr>
          <p:cNvPr id="1391" name="Google Shape;1391;p18"/>
          <p:cNvGrpSpPr/>
          <p:nvPr/>
        </p:nvGrpSpPr>
        <p:grpSpPr>
          <a:xfrm>
            <a:off x="-48" y="-55"/>
            <a:ext cx="18287422" cy="10286675"/>
            <a:chOff x="597550" y="708125"/>
            <a:chExt cx="6449225" cy="4193850"/>
          </a:xfrm>
        </p:grpSpPr>
        <p:sp>
          <p:nvSpPr>
            <p:cNvPr id="1392" name="Google Shape;1392;p1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1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1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1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1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1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1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1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1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1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1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1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1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1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1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1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1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1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1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1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1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1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1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1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1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1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1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1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1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1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1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1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1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1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1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1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1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1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30" name="Google Shape;1430;p18"/>
          <p:cNvSpPr txBox="1"/>
          <p:nvPr>
            <p:ph type="title"/>
          </p:nvPr>
        </p:nvSpPr>
        <p:spPr>
          <a:xfrm>
            <a:off x="1731000" y="2647354"/>
            <a:ext cx="8332200" cy="1145400"/>
          </a:xfrm>
          <a:prstGeom prst="rect">
            <a:avLst/>
          </a:prstGeom>
          <a:effectLst>
            <a:outerShdw blurRad="85725" rotWithShape="0" algn="bl">
              <a:schemeClr val="accent2">
                <a:alpha val="40000"/>
              </a:schemeClr>
            </a:outerShdw>
          </a:effectLst>
        </p:spPr>
        <p:txBody>
          <a:bodyPr anchorCtr="0" anchor="ctr" bIns="182850" lIns="182850" spcFirstLastPara="1" rIns="182850" wrap="square" tIns="182850">
            <a:noAutofit/>
          </a:bodyPr>
          <a:lstStyle>
            <a:lvl1pPr lvl="0" rtl="0">
              <a:spcBef>
                <a:spcPts val="0"/>
              </a:spcBef>
              <a:spcAft>
                <a:spcPts val="0"/>
              </a:spcAft>
              <a:buSzPts val="6400"/>
              <a:buNone/>
              <a:defRPr>
                <a:solidFill>
                  <a:schemeClr val="accent2"/>
                </a:solidFill>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431" name="Google Shape;1431;p18"/>
          <p:cNvSpPr txBox="1"/>
          <p:nvPr>
            <p:ph idx="1" type="subTitle"/>
          </p:nvPr>
        </p:nvSpPr>
        <p:spPr>
          <a:xfrm>
            <a:off x="1731000" y="3932504"/>
            <a:ext cx="8332200" cy="3827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accent2"/>
              </a:buClr>
              <a:buSzPts val="2800"/>
              <a:buChar char="●"/>
              <a:defRPr/>
            </a:lvl1pPr>
            <a:lvl2pPr lvl="1" rtl="0" algn="ctr">
              <a:lnSpc>
                <a:spcPct val="100000"/>
              </a:lnSpc>
              <a:spcBef>
                <a:spcPts val="0"/>
              </a:spcBef>
              <a:spcAft>
                <a:spcPts val="0"/>
              </a:spcAft>
              <a:buSzPts val="2800"/>
              <a:buChar char="○"/>
              <a:defRPr/>
            </a:lvl2pPr>
            <a:lvl3pPr lvl="2" rtl="0" algn="ctr">
              <a:lnSpc>
                <a:spcPct val="100000"/>
              </a:lnSpc>
              <a:spcBef>
                <a:spcPts val="0"/>
              </a:spcBef>
              <a:spcAft>
                <a:spcPts val="0"/>
              </a:spcAft>
              <a:buSzPts val="2800"/>
              <a:buChar char="■"/>
              <a:defRPr/>
            </a:lvl3pPr>
            <a:lvl4pPr lvl="3" rtl="0" algn="ctr">
              <a:lnSpc>
                <a:spcPct val="100000"/>
              </a:lnSpc>
              <a:spcBef>
                <a:spcPts val="0"/>
              </a:spcBef>
              <a:spcAft>
                <a:spcPts val="0"/>
              </a:spcAft>
              <a:buSzPts val="2800"/>
              <a:buChar char="●"/>
              <a:defRPr/>
            </a:lvl4pPr>
            <a:lvl5pPr lvl="4" rtl="0" algn="ctr">
              <a:lnSpc>
                <a:spcPct val="100000"/>
              </a:lnSpc>
              <a:spcBef>
                <a:spcPts val="0"/>
              </a:spcBef>
              <a:spcAft>
                <a:spcPts val="0"/>
              </a:spcAft>
              <a:buSzPts val="2800"/>
              <a:buChar char="○"/>
              <a:defRPr/>
            </a:lvl5pPr>
            <a:lvl6pPr lvl="5" rtl="0" algn="ctr">
              <a:lnSpc>
                <a:spcPct val="100000"/>
              </a:lnSpc>
              <a:spcBef>
                <a:spcPts val="0"/>
              </a:spcBef>
              <a:spcAft>
                <a:spcPts val="0"/>
              </a:spcAft>
              <a:buSzPts val="2800"/>
              <a:buChar char="■"/>
              <a:defRPr/>
            </a:lvl6pPr>
            <a:lvl7pPr lvl="6" rtl="0" algn="ctr">
              <a:lnSpc>
                <a:spcPct val="100000"/>
              </a:lnSpc>
              <a:spcBef>
                <a:spcPts val="0"/>
              </a:spcBef>
              <a:spcAft>
                <a:spcPts val="0"/>
              </a:spcAft>
              <a:buSzPts val="2800"/>
              <a:buChar char="●"/>
              <a:defRPr/>
            </a:lvl7pPr>
            <a:lvl8pPr lvl="7" rtl="0" algn="ctr">
              <a:lnSpc>
                <a:spcPct val="100000"/>
              </a:lnSpc>
              <a:spcBef>
                <a:spcPts val="0"/>
              </a:spcBef>
              <a:spcAft>
                <a:spcPts val="0"/>
              </a:spcAft>
              <a:buSzPts val="2800"/>
              <a:buChar char="○"/>
              <a:defRPr/>
            </a:lvl8pPr>
            <a:lvl9pPr lvl="8" rtl="0" algn="ctr">
              <a:lnSpc>
                <a:spcPct val="100000"/>
              </a:lnSpc>
              <a:spcBef>
                <a:spcPts val="0"/>
              </a:spcBef>
              <a:spcAft>
                <a:spcPts val="0"/>
              </a:spcAft>
              <a:buSzPts val="2800"/>
              <a:buChar char="■"/>
              <a:defRPr/>
            </a:lvl9pPr>
          </a:lstStyle>
          <a:p/>
        </p:txBody>
      </p:sp>
      <p:grpSp>
        <p:nvGrpSpPr>
          <p:cNvPr id="1432" name="Google Shape;1432;p18"/>
          <p:cNvGrpSpPr/>
          <p:nvPr/>
        </p:nvGrpSpPr>
        <p:grpSpPr>
          <a:xfrm rot="5400000">
            <a:off x="-149570" y="4034980"/>
            <a:ext cx="1766524" cy="484182"/>
            <a:chOff x="2300350" y="2601250"/>
            <a:chExt cx="2275275" cy="623625"/>
          </a:xfrm>
        </p:grpSpPr>
        <p:sp>
          <p:nvSpPr>
            <p:cNvPr id="1433" name="Google Shape;1433;p1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1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1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1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1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1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9" name="Google Shape;1439;p18"/>
          <p:cNvGrpSpPr/>
          <p:nvPr/>
        </p:nvGrpSpPr>
        <p:grpSpPr>
          <a:xfrm>
            <a:off x="4545814" y="-262289"/>
            <a:ext cx="3041964" cy="604130"/>
            <a:chOff x="5642557" y="-150670"/>
            <a:chExt cx="1520982" cy="302065"/>
          </a:xfrm>
        </p:grpSpPr>
        <p:sp>
          <p:nvSpPr>
            <p:cNvPr id="1440" name="Google Shape;1440;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5" name="Google Shape;1445;p18"/>
          <p:cNvGrpSpPr/>
          <p:nvPr/>
        </p:nvGrpSpPr>
        <p:grpSpPr>
          <a:xfrm rot="5400000">
            <a:off x="170201" y="7589699"/>
            <a:ext cx="197804" cy="1106180"/>
            <a:chOff x="4898850" y="4820550"/>
            <a:chExt cx="98902" cy="553090"/>
          </a:xfrm>
        </p:grpSpPr>
        <p:sp>
          <p:nvSpPr>
            <p:cNvPr id="1446" name="Google Shape;1446;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51" name="Google Shape;1451;p18"/>
          <p:cNvSpPr/>
          <p:nvPr/>
        </p:nvSpPr>
        <p:spPr>
          <a:xfrm>
            <a:off x="1076773" y="-53837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18"/>
          <p:cNvSpPr/>
          <p:nvPr/>
        </p:nvSpPr>
        <p:spPr>
          <a:xfrm rot="10800000">
            <a:off x="17114422"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18"/>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454" name="Google Shape;1454;p18"/>
          <p:cNvGrpSpPr/>
          <p:nvPr/>
        </p:nvGrpSpPr>
        <p:grpSpPr>
          <a:xfrm rot="5400000">
            <a:off x="16167914" y="492324"/>
            <a:ext cx="3041964" cy="604130"/>
            <a:chOff x="5642557" y="-150670"/>
            <a:chExt cx="1520982" cy="302065"/>
          </a:xfrm>
        </p:grpSpPr>
        <p:sp>
          <p:nvSpPr>
            <p:cNvPr id="1455" name="Google Shape;1455;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0" name="Google Shape;1460;p18"/>
          <p:cNvGrpSpPr/>
          <p:nvPr/>
        </p:nvGrpSpPr>
        <p:grpSpPr>
          <a:xfrm>
            <a:off x="-481711" y="8671977"/>
            <a:ext cx="3050560" cy="11736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1485" name="Google Shape;1485;p18"/>
          <p:cNvGrpSpPr/>
          <p:nvPr/>
        </p:nvGrpSpPr>
        <p:grpSpPr>
          <a:xfrm>
            <a:off x="11434814" y="9933211"/>
            <a:ext cx="3041964" cy="604130"/>
            <a:chOff x="5642557" y="-150670"/>
            <a:chExt cx="1520982" cy="302065"/>
          </a:xfrm>
        </p:grpSpPr>
        <p:sp>
          <p:nvSpPr>
            <p:cNvPr id="1486" name="Google Shape;1486;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491" name="Shape 1491"/>
        <p:cNvGrpSpPr/>
        <p:nvPr/>
      </p:nvGrpSpPr>
      <p:grpSpPr>
        <a:xfrm>
          <a:off x="0" y="0"/>
          <a:ext cx="0" cy="0"/>
          <a:chOff x="0" y="0"/>
          <a:chExt cx="0" cy="0"/>
        </a:xfrm>
      </p:grpSpPr>
      <p:grpSp>
        <p:nvGrpSpPr>
          <p:cNvPr id="1492" name="Google Shape;1492;p19"/>
          <p:cNvGrpSpPr/>
          <p:nvPr/>
        </p:nvGrpSpPr>
        <p:grpSpPr>
          <a:xfrm>
            <a:off x="-48" y="-55"/>
            <a:ext cx="18287422" cy="10286675"/>
            <a:chOff x="597550" y="708125"/>
            <a:chExt cx="6449225" cy="4193850"/>
          </a:xfrm>
        </p:grpSpPr>
        <p:sp>
          <p:nvSpPr>
            <p:cNvPr id="1493" name="Google Shape;1493;p1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1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1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1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1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1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1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1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1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1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1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1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1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1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1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1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1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1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1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1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1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1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1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1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1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1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1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1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1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1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1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1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1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1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1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1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1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1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31" name="Google Shape;1531;p19"/>
          <p:cNvSpPr txBox="1"/>
          <p:nvPr>
            <p:ph type="title"/>
          </p:nvPr>
        </p:nvSpPr>
        <p:spPr>
          <a:xfrm>
            <a:off x="3546200" y="5194200"/>
            <a:ext cx="37716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532" name="Google Shape;1532;p19"/>
          <p:cNvSpPr txBox="1"/>
          <p:nvPr>
            <p:ph idx="1" type="subTitle"/>
          </p:nvPr>
        </p:nvSpPr>
        <p:spPr>
          <a:xfrm>
            <a:off x="2346793" y="3000621"/>
            <a:ext cx="6170400" cy="1949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533" name="Google Shape;1533;p19"/>
          <p:cNvSpPr txBox="1"/>
          <p:nvPr>
            <p:ph idx="2" type="title"/>
          </p:nvPr>
        </p:nvSpPr>
        <p:spPr>
          <a:xfrm>
            <a:off x="10982450" y="6027250"/>
            <a:ext cx="37716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534" name="Google Shape;1534;p19"/>
          <p:cNvSpPr txBox="1"/>
          <p:nvPr>
            <p:ph idx="3" type="subTitle"/>
          </p:nvPr>
        </p:nvSpPr>
        <p:spPr>
          <a:xfrm>
            <a:off x="9783043" y="6819271"/>
            <a:ext cx="6170400" cy="1949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grpSp>
        <p:nvGrpSpPr>
          <p:cNvPr id="1535" name="Google Shape;1535;p19"/>
          <p:cNvGrpSpPr/>
          <p:nvPr/>
        </p:nvGrpSpPr>
        <p:grpSpPr>
          <a:xfrm>
            <a:off x="-22" y="8772923"/>
            <a:ext cx="2568870" cy="11736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544" name="Google Shape;1544;p19"/>
          <p:cNvGrpSpPr/>
          <p:nvPr/>
        </p:nvGrpSpPr>
        <p:grpSpPr>
          <a:xfrm>
            <a:off x="3704614" y="-228615"/>
            <a:ext cx="3041964" cy="604130"/>
            <a:chOff x="5642557" y="-150670"/>
            <a:chExt cx="1520982" cy="302065"/>
          </a:xfrm>
        </p:grpSpPr>
        <p:sp>
          <p:nvSpPr>
            <p:cNvPr id="1545" name="Google Shape;1545;p1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1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1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1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1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0" name="Google Shape;1550;p19"/>
          <p:cNvGrpSpPr/>
          <p:nvPr/>
        </p:nvGrpSpPr>
        <p:grpSpPr>
          <a:xfrm rot="5400000">
            <a:off x="170201" y="3047099"/>
            <a:ext cx="197804" cy="1106180"/>
            <a:chOff x="4898850" y="4820550"/>
            <a:chExt cx="98902" cy="553090"/>
          </a:xfrm>
        </p:grpSpPr>
        <p:sp>
          <p:nvSpPr>
            <p:cNvPr id="1551" name="Google Shape;1551;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56" name="Google Shape;1556;p19"/>
          <p:cNvSpPr/>
          <p:nvPr/>
        </p:nvSpPr>
        <p:spPr>
          <a:xfrm>
            <a:off x="94217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19"/>
          <p:cNvSpPr/>
          <p:nvPr/>
        </p:nvSpPr>
        <p:spPr>
          <a:xfrm>
            <a:off x="-2563211" y="75819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19"/>
          <p:cNvSpPr/>
          <p:nvPr/>
        </p:nvSpPr>
        <p:spPr>
          <a:xfrm rot="10800000">
            <a:off x="17114422"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19"/>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560" name="Google Shape;1560;p19"/>
          <p:cNvGrpSpPr/>
          <p:nvPr/>
        </p:nvGrpSpPr>
        <p:grpSpPr>
          <a:xfrm rot="5400000">
            <a:off x="17040517" y="7853347"/>
            <a:ext cx="604130" cy="3041964"/>
            <a:chOff x="-108754" y="2690919"/>
            <a:chExt cx="302065" cy="1520982"/>
          </a:xfrm>
        </p:grpSpPr>
        <p:sp>
          <p:nvSpPr>
            <p:cNvPr id="1561" name="Google Shape;1561;p1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1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1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1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1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66" name="Google Shape;1566;p19"/>
          <p:cNvSpPr txBox="1"/>
          <p:nvPr>
            <p:ph idx="4" type="title"/>
          </p:nvPr>
        </p:nvSpPr>
        <p:spPr>
          <a:xfrm>
            <a:off x="1426200" y="1078800"/>
            <a:ext cx="15435600" cy="1145400"/>
          </a:xfrm>
          <a:prstGeom prst="rect">
            <a:avLst/>
          </a:prstGeom>
          <a:effectLst>
            <a:outerShdw blurRad="142875" rotWithShape="0" algn="bl">
              <a:schemeClr val="accent2">
                <a:alpha val="5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1567" name="Shape 1567"/>
        <p:cNvGrpSpPr/>
        <p:nvPr/>
      </p:nvGrpSpPr>
      <p:grpSpPr>
        <a:xfrm>
          <a:off x="0" y="0"/>
          <a:ext cx="0" cy="0"/>
          <a:chOff x="0" y="0"/>
          <a:chExt cx="0" cy="0"/>
        </a:xfrm>
      </p:grpSpPr>
      <p:grpSp>
        <p:nvGrpSpPr>
          <p:cNvPr id="1568" name="Google Shape;1568;p20"/>
          <p:cNvGrpSpPr/>
          <p:nvPr/>
        </p:nvGrpSpPr>
        <p:grpSpPr>
          <a:xfrm>
            <a:off x="-48" y="-55"/>
            <a:ext cx="18287422" cy="10286675"/>
            <a:chOff x="597550" y="708125"/>
            <a:chExt cx="6449225" cy="4193850"/>
          </a:xfrm>
        </p:grpSpPr>
        <p:sp>
          <p:nvSpPr>
            <p:cNvPr id="1569" name="Google Shape;1569;p2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2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2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2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2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2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2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2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2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2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2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2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2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2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2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2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2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2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2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2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2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2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2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2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2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2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2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2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2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2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2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2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2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2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2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2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2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2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07" name="Google Shape;1607;p20"/>
          <p:cNvSpPr txBox="1"/>
          <p:nvPr>
            <p:ph idx="1" type="subTitle"/>
          </p:nvPr>
        </p:nvSpPr>
        <p:spPr>
          <a:xfrm>
            <a:off x="1426200" y="2922550"/>
            <a:ext cx="7493400" cy="5405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2800"/>
              <a:buChar char="●"/>
              <a:defRPr/>
            </a:lvl1pPr>
            <a:lvl2pPr lvl="1" rtl="0" algn="ctr">
              <a:lnSpc>
                <a:spcPct val="100000"/>
              </a:lnSpc>
              <a:spcBef>
                <a:spcPts val="0"/>
              </a:spcBef>
              <a:spcAft>
                <a:spcPts val="0"/>
              </a:spcAft>
              <a:buSzPts val="2800"/>
              <a:buChar char="○"/>
              <a:defRPr/>
            </a:lvl2pPr>
            <a:lvl3pPr lvl="2" rtl="0" algn="ctr">
              <a:lnSpc>
                <a:spcPct val="100000"/>
              </a:lnSpc>
              <a:spcBef>
                <a:spcPts val="0"/>
              </a:spcBef>
              <a:spcAft>
                <a:spcPts val="0"/>
              </a:spcAft>
              <a:buSzPts val="2800"/>
              <a:buChar char="■"/>
              <a:defRPr/>
            </a:lvl3pPr>
            <a:lvl4pPr lvl="3" rtl="0" algn="ctr">
              <a:lnSpc>
                <a:spcPct val="100000"/>
              </a:lnSpc>
              <a:spcBef>
                <a:spcPts val="0"/>
              </a:spcBef>
              <a:spcAft>
                <a:spcPts val="0"/>
              </a:spcAft>
              <a:buSzPts val="2800"/>
              <a:buChar char="●"/>
              <a:defRPr/>
            </a:lvl4pPr>
            <a:lvl5pPr lvl="4" rtl="0" algn="ctr">
              <a:lnSpc>
                <a:spcPct val="100000"/>
              </a:lnSpc>
              <a:spcBef>
                <a:spcPts val="0"/>
              </a:spcBef>
              <a:spcAft>
                <a:spcPts val="0"/>
              </a:spcAft>
              <a:buSzPts val="2800"/>
              <a:buChar char="○"/>
              <a:defRPr/>
            </a:lvl5pPr>
            <a:lvl6pPr lvl="5" rtl="0" algn="ctr">
              <a:lnSpc>
                <a:spcPct val="100000"/>
              </a:lnSpc>
              <a:spcBef>
                <a:spcPts val="0"/>
              </a:spcBef>
              <a:spcAft>
                <a:spcPts val="0"/>
              </a:spcAft>
              <a:buSzPts val="2800"/>
              <a:buChar char="■"/>
              <a:defRPr/>
            </a:lvl6pPr>
            <a:lvl7pPr lvl="6" rtl="0" algn="ctr">
              <a:lnSpc>
                <a:spcPct val="100000"/>
              </a:lnSpc>
              <a:spcBef>
                <a:spcPts val="0"/>
              </a:spcBef>
              <a:spcAft>
                <a:spcPts val="0"/>
              </a:spcAft>
              <a:buSzPts val="2800"/>
              <a:buChar char="●"/>
              <a:defRPr/>
            </a:lvl7pPr>
            <a:lvl8pPr lvl="7" rtl="0" algn="ctr">
              <a:lnSpc>
                <a:spcPct val="100000"/>
              </a:lnSpc>
              <a:spcBef>
                <a:spcPts val="0"/>
              </a:spcBef>
              <a:spcAft>
                <a:spcPts val="0"/>
              </a:spcAft>
              <a:buSzPts val="2800"/>
              <a:buChar char="○"/>
              <a:defRPr/>
            </a:lvl8pPr>
            <a:lvl9pPr lvl="8" rtl="0" algn="ctr">
              <a:lnSpc>
                <a:spcPct val="100000"/>
              </a:lnSpc>
              <a:spcBef>
                <a:spcPts val="0"/>
              </a:spcBef>
              <a:spcAft>
                <a:spcPts val="0"/>
              </a:spcAft>
              <a:buSzPts val="2800"/>
              <a:buChar char="■"/>
              <a:defRPr/>
            </a:lvl9pPr>
          </a:lstStyle>
          <a:p/>
        </p:txBody>
      </p:sp>
      <p:sp>
        <p:nvSpPr>
          <p:cNvPr id="1608" name="Google Shape;1608;p20"/>
          <p:cNvSpPr txBox="1"/>
          <p:nvPr>
            <p:ph idx="2" type="subTitle"/>
          </p:nvPr>
        </p:nvSpPr>
        <p:spPr>
          <a:xfrm>
            <a:off x="9368400" y="2922550"/>
            <a:ext cx="7493400" cy="3403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accent2"/>
              </a:buClr>
              <a:buSzPts val="2800"/>
              <a:buChar char="●"/>
              <a:defRPr/>
            </a:lvl1pPr>
            <a:lvl2pPr lvl="1" rtl="0" algn="ctr">
              <a:lnSpc>
                <a:spcPct val="100000"/>
              </a:lnSpc>
              <a:spcBef>
                <a:spcPts val="0"/>
              </a:spcBef>
              <a:spcAft>
                <a:spcPts val="0"/>
              </a:spcAft>
              <a:buSzPts val="2800"/>
              <a:buChar char="○"/>
              <a:defRPr/>
            </a:lvl2pPr>
            <a:lvl3pPr lvl="2" rtl="0" algn="ctr">
              <a:lnSpc>
                <a:spcPct val="100000"/>
              </a:lnSpc>
              <a:spcBef>
                <a:spcPts val="0"/>
              </a:spcBef>
              <a:spcAft>
                <a:spcPts val="0"/>
              </a:spcAft>
              <a:buSzPts val="2800"/>
              <a:buChar char="■"/>
              <a:defRPr/>
            </a:lvl3pPr>
            <a:lvl4pPr lvl="3" rtl="0" algn="ctr">
              <a:lnSpc>
                <a:spcPct val="100000"/>
              </a:lnSpc>
              <a:spcBef>
                <a:spcPts val="0"/>
              </a:spcBef>
              <a:spcAft>
                <a:spcPts val="0"/>
              </a:spcAft>
              <a:buSzPts val="2800"/>
              <a:buChar char="●"/>
              <a:defRPr/>
            </a:lvl4pPr>
            <a:lvl5pPr lvl="4" rtl="0" algn="ctr">
              <a:lnSpc>
                <a:spcPct val="100000"/>
              </a:lnSpc>
              <a:spcBef>
                <a:spcPts val="0"/>
              </a:spcBef>
              <a:spcAft>
                <a:spcPts val="0"/>
              </a:spcAft>
              <a:buSzPts val="2800"/>
              <a:buChar char="○"/>
              <a:defRPr/>
            </a:lvl5pPr>
            <a:lvl6pPr lvl="5" rtl="0" algn="ctr">
              <a:lnSpc>
                <a:spcPct val="100000"/>
              </a:lnSpc>
              <a:spcBef>
                <a:spcPts val="0"/>
              </a:spcBef>
              <a:spcAft>
                <a:spcPts val="0"/>
              </a:spcAft>
              <a:buSzPts val="2800"/>
              <a:buChar char="■"/>
              <a:defRPr/>
            </a:lvl6pPr>
            <a:lvl7pPr lvl="6" rtl="0" algn="ctr">
              <a:lnSpc>
                <a:spcPct val="100000"/>
              </a:lnSpc>
              <a:spcBef>
                <a:spcPts val="0"/>
              </a:spcBef>
              <a:spcAft>
                <a:spcPts val="0"/>
              </a:spcAft>
              <a:buSzPts val="2800"/>
              <a:buChar char="●"/>
              <a:defRPr/>
            </a:lvl7pPr>
            <a:lvl8pPr lvl="7" rtl="0" algn="ctr">
              <a:lnSpc>
                <a:spcPct val="100000"/>
              </a:lnSpc>
              <a:spcBef>
                <a:spcPts val="0"/>
              </a:spcBef>
              <a:spcAft>
                <a:spcPts val="0"/>
              </a:spcAft>
              <a:buSzPts val="2800"/>
              <a:buChar char="○"/>
              <a:defRPr/>
            </a:lvl8pPr>
            <a:lvl9pPr lvl="8" rtl="0" algn="ctr">
              <a:lnSpc>
                <a:spcPct val="100000"/>
              </a:lnSpc>
              <a:spcBef>
                <a:spcPts val="0"/>
              </a:spcBef>
              <a:spcAft>
                <a:spcPts val="0"/>
              </a:spcAft>
              <a:buSzPts val="2800"/>
              <a:buChar char="■"/>
              <a:defRPr/>
            </a:lvl9pPr>
          </a:lstStyle>
          <a:p/>
        </p:txBody>
      </p:sp>
      <p:grpSp>
        <p:nvGrpSpPr>
          <p:cNvPr id="1609" name="Google Shape;1609;p20"/>
          <p:cNvGrpSpPr/>
          <p:nvPr/>
        </p:nvGrpSpPr>
        <p:grpSpPr>
          <a:xfrm>
            <a:off x="2910" y="-177729"/>
            <a:ext cx="1173600" cy="2568870"/>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2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2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2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2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2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618" name="Google Shape;1618;p20"/>
          <p:cNvGrpSpPr/>
          <p:nvPr/>
        </p:nvGrpSpPr>
        <p:grpSpPr>
          <a:xfrm rot="5400000">
            <a:off x="12509401" y="-102351"/>
            <a:ext cx="197804" cy="1106180"/>
            <a:chOff x="4898850" y="4820550"/>
            <a:chExt cx="98902" cy="553090"/>
          </a:xfrm>
        </p:grpSpPr>
        <p:sp>
          <p:nvSpPr>
            <p:cNvPr id="1619" name="Google Shape;1619;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4" name="Google Shape;1624;p20"/>
          <p:cNvGrpSpPr/>
          <p:nvPr/>
        </p:nvGrpSpPr>
        <p:grpSpPr>
          <a:xfrm rot="5400000">
            <a:off x="1951" y="8360999"/>
            <a:ext cx="197804" cy="1106180"/>
            <a:chOff x="4898850" y="4820550"/>
            <a:chExt cx="98902" cy="553090"/>
          </a:xfrm>
        </p:grpSpPr>
        <p:sp>
          <p:nvSpPr>
            <p:cNvPr id="1625" name="Google Shape;1625;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30" name="Google Shape;1630;p20"/>
          <p:cNvGrpSpPr/>
          <p:nvPr/>
        </p:nvGrpSpPr>
        <p:grpSpPr>
          <a:xfrm flipH="1">
            <a:off x="-1598509" y="9497210"/>
            <a:ext cx="3646032" cy="393987"/>
            <a:chOff x="7857346" y="4002005"/>
            <a:chExt cx="1823016" cy="196994"/>
          </a:xfrm>
        </p:grpSpPr>
        <p:sp>
          <p:nvSpPr>
            <p:cNvPr id="1631" name="Google Shape;1631;p2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2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2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34" name="Google Shape;1634;p20"/>
          <p:cNvSpPr/>
          <p:nvPr/>
        </p:nvSpPr>
        <p:spPr>
          <a:xfrm rot="10800000">
            <a:off x="17114422" y="80229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35" name="Google Shape;1635;p20"/>
          <p:cNvGrpSpPr/>
          <p:nvPr/>
        </p:nvGrpSpPr>
        <p:grpSpPr>
          <a:xfrm rot="5400000">
            <a:off x="17040517" y="8158147"/>
            <a:ext cx="604130" cy="3041964"/>
            <a:chOff x="-108754" y="2690919"/>
            <a:chExt cx="302065" cy="1520982"/>
          </a:xfrm>
        </p:grpSpPr>
        <p:sp>
          <p:nvSpPr>
            <p:cNvPr id="1636" name="Google Shape;1636;p2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2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2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2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2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41" name="Google Shape;1641;p20"/>
          <p:cNvGrpSpPr/>
          <p:nvPr/>
        </p:nvGrpSpPr>
        <p:grpSpPr>
          <a:xfrm>
            <a:off x="2869352" y="769013"/>
            <a:ext cx="2505794" cy="102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56" name="Google Shape;1656;p20"/>
          <p:cNvSpPr txBox="1"/>
          <p:nvPr>
            <p:ph type="title"/>
          </p:nvPr>
        </p:nvSpPr>
        <p:spPr>
          <a:xfrm>
            <a:off x="1426200" y="1078800"/>
            <a:ext cx="15435600" cy="1145400"/>
          </a:xfrm>
          <a:prstGeom prst="rect">
            <a:avLst/>
          </a:prstGeom>
          <a:effectLst>
            <a:outerShdw blurRad="142875" rotWithShape="0" algn="bl">
              <a:schemeClr val="accent2">
                <a:alpha val="5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
          <p:cNvGrpSpPr/>
          <p:nvPr/>
        </p:nvGrpSpPr>
        <p:grpSpPr>
          <a:xfrm>
            <a:off x="-48" y="-55"/>
            <a:ext cx="18287422" cy="10286675"/>
            <a:chOff x="597550" y="708125"/>
            <a:chExt cx="6449225" cy="4193850"/>
          </a:xfrm>
        </p:grpSpPr>
        <p:sp>
          <p:nvSpPr>
            <p:cNvPr id="129" name="Google Shape;12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 name="Google Shape;13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 name="Google Shape;13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 name="Google Shape;13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 name="Google Shape;13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 name="Google Shape;14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 name="Google Shape;14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 name="Google Shape;14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 name="Google Shape;14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 name="Google Shape;14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 name="Google Shape;14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 name="Google Shape;14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 name="Google Shape;15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 name="Google Shape;15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 name="Google Shape;16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 name="Google Shape;16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 name="Google Shape;16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 name="Google Shape;16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 name="Google Shape;16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1426200" y="4811354"/>
            <a:ext cx="15435600" cy="16836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algn="ctr">
              <a:spcBef>
                <a:spcPts val="0"/>
              </a:spcBef>
              <a:spcAft>
                <a:spcPts val="0"/>
              </a:spcAft>
              <a:buSzPts val="7200"/>
              <a:buNone/>
              <a:defRPr sz="10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68" name="Google Shape;168;p3"/>
          <p:cNvSpPr txBox="1"/>
          <p:nvPr>
            <p:ph idx="1" type="subTitle"/>
          </p:nvPr>
        </p:nvSpPr>
        <p:spPr>
          <a:xfrm>
            <a:off x="3717300" y="6831754"/>
            <a:ext cx="10853400" cy="7872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69" name="Google Shape;169;p3"/>
          <p:cNvSpPr txBox="1"/>
          <p:nvPr>
            <p:ph hasCustomPrompt="1" idx="2" type="title"/>
          </p:nvPr>
        </p:nvSpPr>
        <p:spPr>
          <a:xfrm>
            <a:off x="6264896" y="2969947"/>
            <a:ext cx="5758200" cy="1841400"/>
          </a:xfrm>
          <a:prstGeom prst="rect">
            <a:avLst/>
          </a:prstGeom>
          <a:effectLst>
            <a:outerShdw blurRad="57150" rotWithShape="0" algn="bl">
              <a:schemeClr val="accent2"/>
            </a:outerShdw>
          </a:effectLst>
        </p:spPr>
        <p:txBody>
          <a:bodyPr anchorCtr="0" anchor="ctr" bIns="182850" lIns="182850" spcFirstLastPara="1" rIns="182850" wrap="square" tIns="182850">
            <a:noAutofit/>
          </a:bodyPr>
          <a:lstStyle>
            <a:lvl1pPr lvl="0" rtl="0" algn="ctr">
              <a:spcBef>
                <a:spcPts val="0"/>
              </a:spcBef>
              <a:spcAft>
                <a:spcPts val="0"/>
              </a:spcAft>
              <a:buSzPts val="12000"/>
              <a:buNone/>
              <a:defRPr sz="1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 name="Google Shape;170;p3"/>
          <p:cNvSpPr/>
          <p:nvPr/>
        </p:nvSpPr>
        <p:spPr>
          <a:xfrm flipH="1" rot="10800000">
            <a:off x="15695186" y="8251148"/>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71" name="Google Shape;171;p3"/>
          <p:cNvGrpSpPr/>
          <p:nvPr/>
        </p:nvGrpSpPr>
        <p:grpSpPr>
          <a:xfrm flipH="1" rot="-5400000">
            <a:off x="15398705" y="9542265"/>
            <a:ext cx="1766524" cy="484182"/>
            <a:chOff x="2300350" y="2601250"/>
            <a:chExt cx="2275275" cy="623625"/>
          </a:xfrm>
        </p:grpSpPr>
        <p:sp>
          <p:nvSpPr>
            <p:cNvPr id="172" name="Google Shape;17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 name="Google Shape;17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 name="Google Shape;17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8" name="Google Shape;178;p3"/>
          <p:cNvSpPr/>
          <p:nvPr/>
        </p:nvSpPr>
        <p:spPr>
          <a:xfrm flipH="1">
            <a:off x="16177739" y="30713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9" name="Google Shape;179;p3"/>
          <p:cNvGrpSpPr/>
          <p:nvPr/>
        </p:nvGrpSpPr>
        <p:grpSpPr>
          <a:xfrm>
            <a:off x="17317491" y="4698160"/>
            <a:ext cx="3646032" cy="393987"/>
            <a:chOff x="7857346" y="4002005"/>
            <a:chExt cx="1823016" cy="196994"/>
          </a:xfrm>
        </p:grpSpPr>
        <p:sp>
          <p:nvSpPr>
            <p:cNvPr id="180" name="Google Shape;18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3" name="Google Shape;183;p3"/>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4" name="Google Shape;184;p3"/>
          <p:cNvSpPr/>
          <p:nvPr/>
        </p:nvSpPr>
        <p:spPr>
          <a:xfrm>
            <a:off x="33991" y="170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5" name="Google Shape;185;p3"/>
          <p:cNvGrpSpPr/>
          <p:nvPr/>
        </p:nvGrpSpPr>
        <p:grpSpPr>
          <a:xfrm rot="-5400000">
            <a:off x="677366" y="-591299"/>
            <a:ext cx="604130" cy="3041964"/>
            <a:chOff x="-108754" y="2690919"/>
            <a:chExt cx="302065" cy="1520982"/>
          </a:xfrm>
        </p:grpSpPr>
        <p:sp>
          <p:nvSpPr>
            <p:cNvPr id="186" name="Google Shape;186;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 name="Google Shape;188;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 name="Google Shape;190;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10269464" y="9900699"/>
            <a:ext cx="3041964" cy="604130"/>
            <a:chOff x="5642557" y="-150670"/>
            <a:chExt cx="1520982" cy="302065"/>
          </a:xfrm>
        </p:grpSpPr>
        <p:sp>
          <p:nvSpPr>
            <p:cNvPr id="192" name="Google Shape;192;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 name="Google Shape;194;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 name="Google Shape;195;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 name="Google Shape;196;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7" name="Google Shape;197;p3"/>
          <p:cNvGrpSpPr/>
          <p:nvPr/>
        </p:nvGrpSpPr>
        <p:grpSpPr>
          <a:xfrm>
            <a:off x="16839584" y="6614533"/>
            <a:ext cx="2211952" cy="267938"/>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220" name="Google Shape;220;p3"/>
          <p:cNvSpPr/>
          <p:nvPr/>
        </p:nvSpPr>
        <p:spPr>
          <a:xfrm>
            <a:off x="-2829111" y="80476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3"/>
          <p:cNvSpPr/>
          <p:nvPr/>
        </p:nvSpPr>
        <p:spPr>
          <a:xfrm>
            <a:off x="-2222911" y="74890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2" name="Google Shape;222;p3"/>
          <p:cNvGrpSpPr/>
          <p:nvPr/>
        </p:nvGrpSpPr>
        <p:grpSpPr>
          <a:xfrm rot="10800000">
            <a:off x="-310522" y="4862005"/>
            <a:ext cx="1766524" cy="484182"/>
            <a:chOff x="2300350" y="2601250"/>
            <a:chExt cx="2275275" cy="623625"/>
          </a:xfrm>
        </p:grpSpPr>
        <p:sp>
          <p:nvSpPr>
            <p:cNvPr id="223" name="Google Shape;223;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 name="Google Shape;225;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 name="Google Shape;226;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 name="Google Shape;227;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 name="Google Shape;228;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1657" name="Shape 1657"/>
        <p:cNvGrpSpPr/>
        <p:nvPr/>
      </p:nvGrpSpPr>
      <p:grpSpPr>
        <a:xfrm>
          <a:off x="0" y="0"/>
          <a:ext cx="0" cy="0"/>
          <a:chOff x="0" y="0"/>
          <a:chExt cx="0" cy="0"/>
        </a:xfrm>
      </p:grpSpPr>
      <p:grpSp>
        <p:nvGrpSpPr>
          <p:cNvPr id="1658" name="Google Shape;1658;p21"/>
          <p:cNvGrpSpPr/>
          <p:nvPr/>
        </p:nvGrpSpPr>
        <p:grpSpPr>
          <a:xfrm>
            <a:off x="-48" y="-55"/>
            <a:ext cx="18287422" cy="10286675"/>
            <a:chOff x="597550" y="708125"/>
            <a:chExt cx="6449225" cy="4193850"/>
          </a:xfrm>
        </p:grpSpPr>
        <p:sp>
          <p:nvSpPr>
            <p:cNvPr id="1659" name="Google Shape;1659;p2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2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2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2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2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2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2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2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2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2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2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2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2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2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2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2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2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2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2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2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2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2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2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2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2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2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2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2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2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2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2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2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2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2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2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2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2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2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97" name="Google Shape;1697;p21"/>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698" name="Google Shape;1698;p21"/>
          <p:cNvSpPr txBox="1"/>
          <p:nvPr>
            <p:ph idx="2" type="title"/>
          </p:nvPr>
        </p:nvSpPr>
        <p:spPr>
          <a:xfrm>
            <a:off x="1511200" y="5801726"/>
            <a:ext cx="45312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699" name="Google Shape;1699;p21"/>
          <p:cNvSpPr txBox="1"/>
          <p:nvPr>
            <p:ph idx="1" type="subTitle"/>
          </p:nvPr>
        </p:nvSpPr>
        <p:spPr>
          <a:xfrm>
            <a:off x="1511200" y="6593726"/>
            <a:ext cx="4531200" cy="1500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00" name="Google Shape;1700;p21"/>
          <p:cNvSpPr txBox="1"/>
          <p:nvPr>
            <p:ph idx="3" type="title"/>
          </p:nvPr>
        </p:nvSpPr>
        <p:spPr>
          <a:xfrm>
            <a:off x="6887208" y="5801726"/>
            <a:ext cx="45312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01" name="Google Shape;1701;p21"/>
          <p:cNvSpPr txBox="1"/>
          <p:nvPr>
            <p:ph idx="4" type="subTitle"/>
          </p:nvPr>
        </p:nvSpPr>
        <p:spPr>
          <a:xfrm>
            <a:off x="6887208" y="6593726"/>
            <a:ext cx="4531200" cy="1500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02" name="Google Shape;1702;p21"/>
          <p:cNvSpPr txBox="1"/>
          <p:nvPr>
            <p:ph idx="5" type="title"/>
          </p:nvPr>
        </p:nvSpPr>
        <p:spPr>
          <a:xfrm>
            <a:off x="12265289" y="5801726"/>
            <a:ext cx="45312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03" name="Google Shape;1703;p21"/>
          <p:cNvSpPr txBox="1"/>
          <p:nvPr>
            <p:ph idx="6" type="subTitle"/>
          </p:nvPr>
        </p:nvSpPr>
        <p:spPr>
          <a:xfrm>
            <a:off x="12265289" y="6593726"/>
            <a:ext cx="4531200" cy="1500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grpSp>
        <p:nvGrpSpPr>
          <p:cNvPr id="1704" name="Google Shape;1704;p21"/>
          <p:cNvGrpSpPr/>
          <p:nvPr/>
        </p:nvGrpSpPr>
        <p:grpSpPr>
          <a:xfrm>
            <a:off x="-14" y="-152402"/>
            <a:ext cx="1173600" cy="2568850"/>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706" name="Google Shape;1706;p21"/>
            <p:cNvGrpSpPr/>
            <p:nvPr/>
          </p:nvGrpSpPr>
          <p:grpSpPr>
            <a:xfrm flipH="1" rot="5400000">
              <a:off x="-148228" y="320574"/>
              <a:ext cx="883262" cy="242091"/>
              <a:chOff x="2300350" y="2601250"/>
              <a:chExt cx="2275275" cy="623625"/>
            </a:xfrm>
          </p:grpSpPr>
          <p:sp>
            <p:nvSpPr>
              <p:cNvPr id="1707" name="Google Shape;1707;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713" name="Google Shape;1713;p21"/>
          <p:cNvGrpSpPr/>
          <p:nvPr/>
        </p:nvGrpSpPr>
        <p:grpSpPr>
          <a:xfrm rot="5400000">
            <a:off x="108901" y="3330749"/>
            <a:ext cx="197804" cy="1106180"/>
            <a:chOff x="4898850" y="4820550"/>
            <a:chExt cx="98902" cy="553090"/>
          </a:xfrm>
        </p:grpSpPr>
        <p:sp>
          <p:nvSpPr>
            <p:cNvPr id="1714" name="Google Shape;1714;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19" name="Google Shape;1719;p21"/>
          <p:cNvSpPr/>
          <p:nvPr/>
        </p:nvSpPr>
        <p:spPr>
          <a:xfrm rot="-5400000">
            <a:off x="697627" y="803725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720" name="Google Shape;1720;p21"/>
          <p:cNvGrpSpPr/>
          <p:nvPr/>
        </p:nvGrpSpPr>
        <p:grpSpPr>
          <a:xfrm flipH="1" rot="-5400000">
            <a:off x="15814432" y="8911548"/>
            <a:ext cx="3646032" cy="593286"/>
            <a:chOff x="7857346" y="3902355"/>
            <a:chExt cx="1823016" cy="296643"/>
          </a:xfrm>
        </p:grpSpPr>
        <p:sp>
          <p:nvSpPr>
            <p:cNvPr id="1721" name="Google Shape;1721;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27" name="Google Shape;1727;p21"/>
          <p:cNvGrpSpPr/>
          <p:nvPr/>
        </p:nvGrpSpPr>
        <p:grpSpPr>
          <a:xfrm flipH="1">
            <a:off x="14241114" y="-215915"/>
            <a:ext cx="3041964" cy="604130"/>
            <a:chOff x="5642557" y="-150670"/>
            <a:chExt cx="1520982" cy="302065"/>
          </a:xfrm>
        </p:grpSpPr>
        <p:sp>
          <p:nvSpPr>
            <p:cNvPr id="1728" name="Google Shape;1728;p2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2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2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2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2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33" name="Google Shape;1733;p21"/>
          <p:cNvGrpSpPr/>
          <p:nvPr/>
        </p:nvGrpSpPr>
        <p:grpSpPr>
          <a:xfrm>
            <a:off x="16910375" y="2574957"/>
            <a:ext cx="1766524" cy="484182"/>
            <a:chOff x="2300350" y="2601250"/>
            <a:chExt cx="2275275" cy="623625"/>
          </a:xfrm>
        </p:grpSpPr>
        <p:sp>
          <p:nvSpPr>
            <p:cNvPr id="1734" name="Google Shape;1734;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740" name="Shape 1740"/>
        <p:cNvGrpSpPr/>
        <p:nvPr/>
      </p:nvGrpSpPr>
      <p:grpSpPr>
        <a:xfrm>
          <a:off x="0" y="0"/>
          <a:ext cx="0" cy="0"/>
          <a:chOff x="0" y="0"/>
          <a:chExt cx="0" cy="0"/>
        </a:xfrm>
      </p:grpSpPr>
      <p:grpSp>
        <p:nvGrpSpPr>
          <p:cNvPr id="1741" name="Google Shape;1741;p22"/>
          <p:cNvGrpSpPr/>
          <p:nvPr/>
        </p:nvGrpSpPr>
        <p:grpSpPr>
          <a:xfrm>
            <a:off x="-48" y="-55"/>
            <a:ext cx="18287422" cy="10286675"/>
            <a:chOff x="597550" y="708125"/>
            <a:chExt cx="6449225" cy="4193850"/>
          </a:xfrm>
        </p:grpSpPr>
        <p:sp>
          <p:nvSpPr>
            <p:cNvPr id="1742" name="Google Shape;1742;p2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2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2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2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2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2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2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2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2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2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2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2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2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2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2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2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2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2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2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2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2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2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2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2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2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2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2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2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2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2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2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2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2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2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2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2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2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2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80" name="Google Shape;1780;p22"/>
          <p:cNvSpPr txBox="1"/>
          <p:nvPr>
            <p:ph type="title"/>
          </p:nvPr>
        </p:nvSpPr>
        <p:spPr>
          <a:xfrm>
            <a:off x="4493149" y="3272077"/>
            <a:ext cx="40386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81" name="Google Shape;1781;p22"/>
          <p:cNvSpPr txBox="1"/>
          <p:nvPr>
            <p:ph idx="1" type="subTitle"/>
          </p:nvPr>
        </p:nvSpPr>
        <p:spPr>
          <a:xfrm>
            <a:off x="4246849" y="4064078"/>
            <a:ext cx="4531200" cy="1062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82" name="Google Shape;1782;p22"/>
          <p:cNvSpPr txBox="1"/>
          <p:nvPr>
            <p:ph idx="2" type="title"/>
          </p:nvPr>
        </p:nvSpPr>
        <p:spPr>
          <a:xfrm>
            <a:off x="12345156" y="3272077"/>
            <a:ext cx="40386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83" name="Google Shape;1783;p22"/>
          <p:cNvSpPr txBox="1"/>
          <p:nvPr>
            <p:ph idx="3" type="subTitle"/>
          </p:nvPr>
        </p:nvSpPr>
        <p:spPr>
          <a:xfrm>
            <a:off x="12098856" y="4064078"/>
            <a:ext cx="4531200" cy="1062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84" name="Google Shape;1784;p22"/>
          <p:cNvSpPr txBox="1"/>
          <p:nvPr>
            <p:ph idx="4" type="title"/>
          </p:nvPr>
        </p:nvSpPr>
        <p:spPr>
          <a:xfrm>
            <a:off x="4408549" y="6630800"/>
            <a:ext cx="4207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85" name="Google Shape;1785;p22"/>
          <p:cNvSpPr txBox="1"/>
          <p:nvPr>
            <p:ph idx="5" type="subTitle"/>
          </p:nvPr>
        </p:nvSpPr>
        <p:spPr>
          <a:xfrm>
            <a:off x="4246849" y="7422801"/>
            <a:ext cx="4531200" cy="1062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86" name="Google Shape;1786;p22"/>
          <p:cNvSpPr txBox="1"/>
          <p:nvPr>
            <p:ph idx="6" type="title"/>
          </p:nvPr>
        </p:nvSpPr>
        <p:spPr>
          <a:xfrm>
            <a:off x="12345156" y="6630800"/>
            <a:ext cx="40386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787" name="Google Shape;1787;p22"/>
          <p:cNvSpPr txBox="1"/>
          <p:nvPr>
            <p:ph idx="7" type="subTitle"/>
          </p:nvPr>
        </p:nvSpPr>
        <p:spPr>
          <a:xfrm>
            <a:off x="12098856" y="7422801"/>
            <a:ext cx="4531200" cy="1062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88" name="Google Shape;1788;p22"/>
          <p:cNvSpPr/>
          <p:nvPr/>
        </p:nvSpPr>
        <p:spPr>
          <a:xfrm>
            <a:off x="13" y="-1984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789" name="Google Shape;1789;p22"/>
          <p:cNvGrpSpPr/>
          <p:nvPr/>
        </p:nvGrpSpPr>
        <p:grpSpPr>
          <a:xfrm>
            <a:off x="-1001483" y="322488"/>
            <a:ext cx="3041964" cy="604130"/>
            <a:chOff x="5642557" y="-150670"/>
            <a:chExt cx="1520982" cy="302065"/>
          </a:xfrm>
        </p:grpSpPr>
        <p:sp>
          <p:nvSpPr>
            <p:cNvPr id="1790" name="Google Shape;1790;p2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2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2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2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2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95" name="Google Shape;1795;p22"/>
          <p:cNvGrpSpPr/>
          <p:nvPr/>
        </p:nvGrpSpPr>
        <p:grpSpPr>
          <a:xfrm rot="5400000">
            <a:off x="170201" y="4004049"/>
            <a:ext cx="197804" cy="1106180"/>
            <a:chOff x="4898850" y="4820550"/>
            <a:chExt cx="98902" cy="553090"/>
          </a:xfrm>
        </p:grpSpPr>
        <p:sp>
          <p:nvSpPr>
            <p:cNvPr id="1796" name="Google Shape;1796;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01" name="Google Shape;1801;p22"/>
          <p:cNvGrpSpPr/>
          <p:nvPr/>
        </p:nvGrpSpPr>
        <p:grpSpPr>
          <a:xfrm flipH="1">
            <a:off x="10144841" y="9999461"/>
            <a:ext cx="3646032" cy="393987"/>
            <a:chOff x="7857346" y="4002005"/>
            <a:chExt cx="1823016" cy="196994"/>
          </a:xfrm>
        </p:grpSpPr>
        <p:sp>
          <p:nvSpPr>
            <p:cNvPr id="1802" name="Google Shape;1802;p2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2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2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05" name="Google Shape;1805;p22"/>
          <p:cNvSpPr/>
          <p:nvPr/>
        </p:nvSpPr>
        <p:spPr>
          <a:xfrm rot="-5400000">
            <a:off x="697623" y="839145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06" name="Google Shape;1806;p22"/>
          <p:cNvGrpSpPr/>
          <p:nvPr/>
        </p:nvGrpSpPr>
        <p:grpSpPr>
          <a:xfrm rot="5400000">
            <a:off x="18038225" y="2628299"/>
            <a:ext cx="197804" cy="1106180"/>
            <a:chOff x="4898850" y="4820550"/>
            <a:chExt cx="98902" cy="553090"/>
          </a:xfrm>
        </p:grpSpPr>
        <p:sp>
          <p:nvSpPr>
            <p:cNvPr id="1807" name="Google Shape;1807;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12" name="Google Shape;1812;p22"/>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813" name="Google Shape;1813;p22"/>
          <p:cNvGrpSpPr/>
          <p:nvPr/>
        </p:nvGrpSpPr>
        <p:grpSpPr>
          <a:xfrm>
            <a:off x="10144152" y="569988"/>
            <a:ext cx="2505794" cy="102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28" name="Google Shape;1828;p22"/>
          <p:cNvGrpSpPr/>
          <p:nvPr/>
        </p:nvGrpSpPr>
        <p:grpSpPr>
          <a:xfrm>
            <a:off x="17114422" y="7718150"/>
            <a:ext cx="1173600" cy="3046475"/>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1853" name="Google Shape;1853;p22"/>
          <p:cNvSpPr txBox="1"/>
          <p:nvPr>
            <p:ph idx="8"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lgn="ctr">
              <a:spcBef>
                <a:spcPts val="0"/>
              </a:spcBef>
              <a:spcAft>
                <a:spcPts val="0"/>
              </a:spcAft>
              <a:buSzPts val="6400"/>
              <a:buNone/>
              <a:defRPr/>
            </a:lvl2pPr>
            <a:lvl3pPr lvl="2" rtl="0" algn="ctr">
              <a:spcBef>
                <a:spcPts val="0"/>
              </a:spcBef>
              <a:spcAft>
                <a:spcPts val="0"/>
              </a:spcAft>
              <a:buSzPts val="6400"/>
              <a:buNone/>
              <a:defRPr/>
            </a:lvl3pPr>
            <a:lvl4pPr lvl="3" rtl="0" algn="ctr">
              <a:spcBef>
                <a:spcPts val="0"/>
              </a:spcBef>
              <a:spcAft>
                <a:spcPts val="0"/>
              </a:spcAft>
              <a:buSzPts val="6400"/>
              <a:buNone/>
              <a:defRPr/>
            </a:lvl4pPr>
            <a:lvl5pPr lvl="4" rtl="0" algn="ctr">
              <a:spcBef>
                <a:spcPts val="0"/>
              </a:spcBef>
              <a:spcAft>
                <a:spcPts val="0"/>
              </a:spcAft>
              <a:buSzPts val="6400"/>
              <a:buNone/>
              <a:defRPr/>
            </a:lvl5pPr>
            <a:lvl6pPr lvl="5" rtl="0" algn="ctr">
              <a:spcBef>
                <a:spcPts val="0"/>
              </a:spcBef>
              <a:spcAft>
                <a:spcPts val="0"/>
              </a:spcAft>
              <a:buSzPts val="6400"/>
              <a:buNone/>
              <a:defRPr/>
            </a:lvl6pPr>
            <a:lvl7pPr lvl="6" rtl="0" algn="ctr">
              <a:spcBef>
                <a:spcPts val="0"/>
              </a:spcBef>
              <a:spcAft>
                <a:spcPts val="0"/>
              </a:spcAft>
              <a:buSzPts val="6400"/>
              <a:buNone/>
              <a:defRPr/>
            </a:lvl7pPr>
            <a:lvl8pPr lvl="7" rtl="0" algn="ctr">
              <a:spcBef>
                <a:spcPts val="0"/>
              </a:spcBef>
              <a:spcAft>
                <a:spcPts val="0"/>
              </a:spcAft>
              <a:buSzPts val="6400"/>
              <a:buNone/>
              <a:defRPr/>
            </a:lvl8pPr>
            <a:lvl9pPr lvl="8" rtl="0" algn="ctr">
              <a:spcBef>
                <a:spcPts val="0"/>
              </a:spcBef>
              <a:spcAft>
                <a:spcPts val="0"/>
              </a:spcAft>
              <a:buSzPts val="6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854" name="Shape 1854"/>
        <p:cNvGrpSpPr/>
        <p:nvPr/>
      </p:nvGrpSpPr>
      <p:grpSpPr>
        <a:xfrm>
          <a:off x="0" y="0"/>
          <a:ext cx="0" cy="0"/>
          <a:chOff x="0" y="0"/>
          <a:chExt cx="0" cy="0"/>
        </a:xfrm>
      </p:grpSpPr>
      <p:grpSp>
        <p:nvGrpSpPr>
          <p:cNvPr id="1855" name="Google Shape;1855;p23"/>
          <p:cNvGrpSpPr/>
          <p:nvPr/>
        </p:nvGrpSpPr>
        <p:grpSpPr>
          <a:xfrm>
            <a:off x="-48" y="-55"/>
            <a:ext cx="18287422" cy="10286675"/>
            <a:chOff x="597550" y="708125"/>
            <a:chExt cx="6449225" cy="4193850"/>
          </a:xfrm>
        </p:grpSpPr>
        <p:sp>
          <p:nvSpPr>
            <p:cNvPr id="1856" name="Google Shape;1856;p2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2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2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2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2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2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2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2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2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2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2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2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2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2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2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2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2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2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2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2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2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2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2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2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2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2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2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2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2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2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2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2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2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2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2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2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2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2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94" name="Google Shape;1894;p23"/>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895" name="Google Shape;1895;p23"/>
          <p:cNvSpPr txBox="1"/>
          <p:nvPr>
            <p:ph idx="2" type="title"/>
          </p:nvPr>
        </p:nvSpPr>
        <p:spPr>
          <a:xfrm>
            <a:off x="4304137" y="3025634"/>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896" name="Google Shape;1896;p23"/>
          <p:cNvSpPr txBox="1"/>
          <p:nvPr>
            <p:ph idx="1" type="subTitle"/>
          </p:nvPr>
        </p:nvSpPr>
        <p:spPr>
          <a:xfrm>
            <a:off x="3985837" y="3822750"/>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97" name="Google Shape;1897;p23"/>
          <p:cNvSpPr txBox="1"/>
          <p:nvPr>
            <p:ph idx="3" type="title"/>
          </p:nvPr>
        </p:nvSpPr>
        <p:spPr>
          <a:xfrm>
            <a:off x="4304137" y="5249361"/>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898" name="Google Shape;1898;p23"/>
          <p:cNvSpPr txBox="1"/>
          <p:nvPr>
            <p:ph idx="4" type="subTitle"/>
          </p:nvPr>
        </p:nvSpPr>
        <p:spPr>
          <a:xfrm>
            <a:off x="3985837" y="6038050"/>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99" name="Google Shape;1899;p23"/>
          <p:cNvSpPr txBox="1"/>
          <p:nvPr>
            <p:ph idx="5" type="title"/>
          </p:nvPr>
        </p:nvSpPr>
        <p:spPr>
          <a:xfrm>
            <a:off x="12110687" y="5249361"/>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900" name="Google Shape;1900;p23"/>
          <p:cNvSpPr txBox="1"/>
          <p:nvPr>
            <p:ph idx="6" type="subTitle"/>
          </p:nvPr>
        </p:nvSpPr>
        <p:spPr>
          <a:xfrm>
            <a:off x="11792387" y="6038064"/>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901" name="Google Shape;1901;p23"/>
          <p:cNvSpPr txBox="1"/>
          <p:nvPr>
            <p:ph idx="7" type="title"/>
          </p:nvPr>
        </p:nvSpPr>
        <p:spPr>
          <a:xfrm>
            <a:off x="12110687" y="3025634"/>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902" name="Google Shape;1902;p23"/>
          <p:cNvSpPr txBox="1"/>
          <p:nvPr>
            <p:ph idx="8" type="subTitle"/>
          </p:nvPr>
        </p:nvSpPr>
        <p:spPr>
          <a:xfrm>
            <a:off x="11792387" y="3822750"/>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903" name="Google Shape;1903;p23"/>
          <p:cNvSpPr txBox="1"/>
          <p:nvPr>
            <p:ph idx="9" type="title"/>
          </p:nvPr>
        </p:nvSpPr>
        <p:spPr>
          <a:xfrm>
            <a:off x="4304137" y="7466374"/>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904" name="Google Shape;1904;p23"/>
          <p:cNvSpPr txBox="1"/>
          <p:nvPr>
            <p:ph idx="13" type="subTitle"/>
          </p:nvPr>
        </p:nvSpPr>
        <p:spPr>
          <a:xfrm>
            <a:off x="3985837" y="8253349"/>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905" name="Google Shape;1905;p23"/>
          <p:cNvSpPr txBox="1"/>
          <p:nvPr>
            <p:ph idx="14" type="title"/>
          </p:nvPr>
        </p:nvSpPr>
        <p:spPr>
          <a:xfrm>
            <a:off x="12110687" y="7466374"/>
            <a:ext cx="36558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906" name="Google Shape;1906;p23"/>
          <p:cNvSpPr txBox="1"/>
          <p:nvPr>
            <p:ph idx="15" type="subTitle"/>
          </p:nvPr>
        </p:nvSpPr>
        <p:spPr>
          <a:xfrm>
            <a:off x="11792387" y="8253353"/>
            <a:ext cx="4292400" cy="923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907" name="Google Shape;1907;p23"/>
          <p:cNvSpPr/>
          <p:nvPr/>
        </p:nvSpPr>
        <p:spPr>
          <a:xfrm>
            <a:off x="2910" y="-177709"/>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908" name="Google Shape;1908;p23"/>
          <p:cNvGrpSpPr/>
          <p:nvPr/>
        </p:nvGrpSpPr>
        <p:grpSpPr>
          <a:xfrm rot="-5400000">
            <a:off x="-293571" y="463442"/>
            <a:ext cx="1766524" cy="484182"/>
            <a:chOff x="2300350" y="2601250"/>
            <a:chExt cx="2275275" cy="623625"/>
          </a:xfrm>
        </p:grpSpPr>
        <p:sp>
          <p:nvSpPr>
            <p:cNvPr id="1909" name="Google Shape;1909;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5" name="Google Shape;1915;p23"/>
          <p:cNvGrpSpPr/>
          <p:nvPr/>
        </p:nvGrpSpPr>
        <p:grpSpPr>
          <a:xfrm>
            <a:off x="3371534" y="926383"/>
            <a:ext cx="2211952" cy="267938"/>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938" name="Google Shape;1938;p23"/>
          <p:cNvSpPr/>
          <p:nvPr/>
        </p:nvSpPr>
        <p:spPr>
          <a:xfrm flipH="1">
            <a:off x="16334739" y="15124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23"/>
          <p:cNvSpPr/>
          <p:nvPr/>
        </p:nvSpPr>
        <p:spPr>
          <a:xfrm flipH="1">
            <a:off x="15728539" y="9538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40" name="Google Shape;1940;p23"/>
          <p:cNvGrpSpPr/>
          <p:nvPr/>
        </p:nvGrpSpPr>
        <p:grpSpPr>
          <a:xfrm rot="5400000">
            <a:off x="13728601" y="-102351"/>
            <a:ext cx="197804" cy="1106180"/>
            <a:chOff x="4898850" y="4820550"/>
            <a:chExt cx="98902" cy="553090"/>
          </a:xfrm>
        </p:grpSpPr>
        <p:sp>
          <p:nvSpPr>
            <p:cNvPr id="1941" name="Google Shape;1941;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46" name="Google Shape;1946;p23"/>
          <p:cNvGrpSpPr/>
          <p:nvPr/>
        </p:nvGrpSpPr>
        <p:grpSpPr>
          <a:xfrm rot="5400000">
            <a:off x="1951" y="8360999"/>
            <a:ext cx="197804" cy="1106180"/>
            <a:chOff x="4898850" y="4820550"/>
            <a:chExt cx="98902" cy="553090"/>
          </a:xfrm>
        </p:grpSpPr>
        <p:sp>
          <p:nvSpPr>
            <p:cNvPr id="1947" name="Google Shape;1947;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52" name="Google Shape;1952;p23"/>
          <p:cNvGrpSpPr/>
          <p:nvPr/>
        </p:nvGrpSpPr>
        <p:grpSpPr>
          <a:xfrm flipH="1">
            <a:off x="-1598509" y="9497210"/>
            <a:ext cx="3646032" cy="393987"/>
            <a:chOff x="7857346" y="4002005"/>
            <a:chExt cx="1823016" cy="196994"/>
          </a:xfrm>
        </p:grpSpPr>
        <p:sp>
          <p:nvSpPr>
            <p:cNvPr id="1953" name="Google Shape;1953;p2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2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2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56" name="Google Shape;1956;p23"/>
          <p:cNvSpPr/>
          <p:nvPr/>
        </p:nvSpPr>
        <p:spPr>
          <a:xfrm rot="10800000">
            <a:off x="17114422" y="80229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57" name="Google Shape;1957;p23"/>
          <p:cNvGrpSpPr/>
          <p:nvPr/>
        </p:nvGrpSpPr>
        <p:grpSpPr>
          <a:xfrm rot="5400000">
            <a:off x="17040517" y="8158147"/>
            <a:ext cx="604130" cy="3041964"/>
            <a:chOff x="-108754" y="2690919"/>
            <a:chExt cx="302065" cy="1520982"/>
          </a:xfrm>
        </p:grpSpPr>
        <p:sp>
          <p:nvSpPr>
            <p:cNvPr id="1958" name="Google Shape;1958;p2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2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2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2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2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63" name="Google Shape;1963;p23"/>
          <p:cNvGrpSpPr/>
          <p:nvPr/>
        </p:nvGrpSpPr>
        <p:grpSpPr>
          <a:xfrm>
            <a:off x="7891102" y="9550638"/>
            <a:ext cx="2505794" cy="102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978" name="Shape 1978"/>
        <p:cNvGrpSpPr/>
        <p:nvPr/>
      </p:nvGrpSpPr>
      <p:grpSpPr>
        <a:xfrm>
          <a:off x="0" y="0"/>
          <a:ext cx="0" cy="0"/>
          <a:chOff x="0" y="0"/>
          <a:chExt cx="0" cy="0"/>
        </a:xfrm>
      </p:grpSpPr>
      <p:grpSp>
        <p:nvGrpSpPr>
          <p:cNvPr id="1979" name="Google Shape;1979;p24"/>
          <p:cNvGrpSpPr/>
          <p:nvPr/>
        </p:nvGrpSpPr>
        <p:grpSpPr>
          <a:xfrm>
            <a:off x="-48" y="-55"/>
            <a:ext cx="18287422" cy="10286675"/>
            <a:chOff x="597550" y="708125"/>
            <a:chExt cx="6449225" cy="4193850"/>
          </a:xfrm>
        </p:grpSpPr>
        <p:sp>
          <p:nvSpPr>
            <p:cNvPr id="1980" name="Google Shape;1980;p2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2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2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2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2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2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2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2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2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2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2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2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2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2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2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2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2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2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2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2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2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2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2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2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2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2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2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2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2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2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2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2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2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2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2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2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2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2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18" name="Google Shape;2018;p24"/>
          <p:cNvGrpSpPr/>
          <p:nvPr/>
        </p:nvGrpSpPr>
        <p:grpSpPr>
          <a:xfrm>
            <a:off x="9349914" y="9912085"/>
            <a:ext cx="3041964" cy="604130"/>
            <a:chOff x="5642557" y="-150670"/>
            <a:chExt cx="1520982" cy="302065"/>
          </a:xfrm>
        </p:grpSpPr>
        <p:sp>
          <p:nvSpPr>
            <p:cNvPr id="2019" name="Google Shape;2019;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24" name="Google Shape;2024;p24"/>
          <p:cNvGrpSpPr/>
          <p:nvPr/>
        </p:nvGrpSpPr>
        <p:grpSpPr>
          <a:xfrm rot="5400000">
            <a:off x="170201" y="4613649"/>
            <a:ext cx="197804" cy="1106180"/>
            <a:chOff x="4898850" y="4820550"/>
            <a:chExt cx="98902" cy="553090"/>
          </a:xfrm>
        </p:grpSpPr>
        <p:sp>
          <p:nvSpPr>
            <p:cNvPr id="2025" name="Google Shape;2025;p2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2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2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2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2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0" name="Google Shape;2030;p24"/>
          <p:cNvGrpSpPr/>
          <p:nvPr/>
        </p:nvGrpSpPr>
        <p:grpSpPr>
          <a:xfrm>
            <a:off x="-3489184" y="7184257"/>
            <a:ext cx="4595600" cy="694800"/>
            <a:chOff x="-1439792" y="3592129"/>
            <a:chExt cx="2297800" cy="347400"/>
          </a:xfrm>
        </p:grpSpPr>
        <p:sp>
          <p:nvSpPr>
            <p:cNvPr id="2031" name="Google Shape;2031;p24"/>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24"/>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33" name="Google Shape;2033;p24"/>
          <p:cNvSpPr/>
          <p:nvPr/>
        </p:nvSpPr>
        <p:spPr>
          <a:xfrm rot="10800000">
            <a:off x="828323" y="893132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34" name="Google Shape;2034;p24"/>
          <p:cNvGrpSpPr/>
          <p:nvPr/>
        </p:nvGrpSpPr>
        <p:grpSpPr>
          <a:xfrm>
            <a:off x="-445466" y="451627"/>
            <a:ext cx="3014314" cy="11736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2059" name="Google Shape;2059;p24"/>
          <p:cNvSpPr/>
          <p:nvPr/>
        </p:nvSpPr>
        <p:spPr>
          <a:xfrm>
            <a:off x="1711442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060" name="Google Shape;2060;p24"/>
          <p:cNvGrpSpPr/>
          <p:nvPr/>
        </p:nvGrpSpPr>
        <p:grpSpPr>
          <a:xfrm>
            <a:off x="16082814" y="367524"/>
            <a:ext cx="3041964" cy="604130"/>
            <a:chOff x="5642557" y="-150670"/>
            <a:chExt cx="1520982" cy="302065"/>
          </a:xfrm>
        </p:grpSpPr>
        <p:sp>
          <p:nvSpPr>
            <p:cNvPr id="2061" name="Google Shape;2061;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66" name="Google Shape;2066;p24"/>
          <p:cNvGrpSpPr/>
          <p:nvPr/>
        </p:nvGrpSpPr>
        <p:grpSpPr>
          <a:xfrm rot="5400000">
            <a:off x="16720528" y="5690459"/>
            <a:ext cx="1766524" cy="484182"/>
            <a:chOff x="2300350" y="2601250"/>
            <a:chExt cx="2275275" cy="623625"/>
          </a:xfrm>
        </p:grpSpPr>
        <p:sp>
          <p:nvSpPr>
            <p:cNvPr id="2067" name="Google Shape;2067;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3" name="Google Shape;2073;p24"/>
          <p:cNvGrpSpPr/>
          <p:nvPr/>
        </p:nvGrpSpPr>
        <p:grpSpPr>
          <a:xfrm>
            <a:off x="16534784" y="9357733"/>
            <a:ext cx="2211952" cy="267938"/>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096" name="Google Shape;2096;p24"/>
          <p:cNvGrpSpPr/>
          <p:nvPr/>
        </p:nvGrpSpPr>
        <p:grpSpPr>
          <a:xfrm>
            <a:off x="10046602" y="477988"/>
            <a:ext cx="2505794" cy="102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11" name="Google Shape;2111;p24"/>
          <p:cNvSpPr txBox="1"/>
          <p:nvPr>
            <p:ph type="title"/>
          </p:nvPr>
        </p:nvSpPr>
        <p:spPr>
          <a:xfrm>
            <a:off x="1426200" y="1078800"/>
            <a:ext cx="15435600" cy="1145400"/>
          </a:xfrm>
          <a:prstGeom prst="rect">
            <a:avLst/>
          </a:prstGeom>
          <a:effectLst>
            <a:outerShdw blurRad="8572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112" name="Shape 2112"/>
        <p:cNvGrpSpPr/>
        <p:nvPr/>
      </p:nvGrpSpPr>
      <p:grpSpPr>
        <a:xfrm>
          <a:off x="0" y="0"/>
          <a:ext cx="0" cy="0"/>
          <a:chOff x="0" y="0"/>
          <a:chExt cx="0" cy="0"/>
        </a:xfrm>
      </p:grpSpPr>
      <p:grpSp>
        <p:nvGrpSpPr>
          <p:cNvPr id="2113" name="Google Shape;2113;p25"/>
          <p:cNvGrpSpPr/>
          <p:nvPr/>
        </p:nvGrpSpPr>
        <p:grpSpPr>
          <a:xfrm>
            <a:off x="-48" y="-55"/>
            <a:ext cx="18287422" cy="10286675"/>
            <a:chOff x="597550" y="708125"/>
            <a:chExt cx="6449225" cy="4193850"/>
          </a:xfrm>
        </p:grpSpPr>
        <p:sp>
          <p:nvSpPr>
            <p:cNvPr id="2114" name="Google Shape;2114;p2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2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2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2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2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2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2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2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2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2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2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2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2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2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2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2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2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2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2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2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2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2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2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2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2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2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2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2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2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2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2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2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2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2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2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2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2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2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52" name="Google Shape;2152;p25"/>
          <p:cNvSpPr/>
          <p:nvPr/>
        </p:nvSpPr>
        <p:spPr>
          <a:xfrm rot="-5400000">
            <a:off x="240423" y="145868"/>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153" name="Google Shape;2153;p25"/>
          <p:cNvGrpSpPr/>
          <p:nvPr/>
        </p:nvGrpSpPr>
        <p:grpSpPr>
          <a:xfrm rot="5400000">
            <a:off x="170201" y="7315849"/>
            <a:ext cx="197804" cy="1106180"/>
            <a:chOff x="4898850" y="4820550"/>
            <a:chExt cx="98902" cy="553090"/>
          </a:xfrm>
        </p:grpSpPr>
        <p:sp>
          <p:nvSpPr>
            <p:cNvPr id="2154" name="Google Shape;2154;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9" name="Google Shape;2159;p25"/>
          <p:cNvGrpSpPr/>
          <p:nvPr/>
        </p:nvGrpSpPr>
        <p:grpSpPr>
          <a:xfrm flipH="1">
            <a:off x="-1077184" y="1133660"/>
            <a:ext cx="3646032" cy="593286"/>
            <a:chOff x="7857346" y="3902355"/>
            <a:chExt cx="1823016" cy="296643"/>
          </a:xfrm>
        </p:grpSpPr>
        <p:sp>
          <p:nvSpPr>
            <p:cNvPr id="2160" name="Google Shape;2160;p2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2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2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2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2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2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rot="5400000">
            <a:off x="9598201" y="9187599"/>
            <a:ext cx="197804" cy="1106180"/>
            <a:chOff x="4898850" y="4820550"/>
            <a:chExt cx="98902" cy="553090"/>
          </a:xfrm>
        </p:grpSpPr>
        <p:sp>
          <p:nvSpPr>
            <p:cNvPr id="2167" name="Google Shape;2167;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72" name="Google Shape;2172;p25"/>
          <p:cNvGrpSpPr/>
          <p:nvPr/>
        </p:nvGrpSpPr>
        <p:grpSpPr>
          <a:xfrm>
            <a:off x="865837" y="9512237"/>
            <a:ext cx="2211952" cy="267938"/>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2195" name="Google Shape;2195;p25"/>
          <p:cNvSpPr/>
          <p:nvPr/>
        </p:nvSpPr>
        <p:spPr>
          <a:xfrm rot="5400000">
            <a:off x="16559797" y="84562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25"/>
          <p:cNvSpPr/>
          <p:nvPr/>
        </p:nvSpPr>
        <p:spPr>
          <a:xfrm>
            <a:off x="16323223" y="-69761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197" name="Google Shape;2197;p25"/>
          <p:cNvGrpSpPr/>
          <p:nvPr/>
        </p:nvGrpSpPr>
        <p:grpSpPr>
          <a:xfrm>
            <a:off x="16791152" y="9498605"/>
            <a:ext cx="1766524" cy="484182"/>
            <a:chOff x="2300350" y="2601250"/>
            <a:chExt cx="2275275" cy="623625"/>
          </a:xfrm>
        </p:grpSpPr>
        <p:sp>
          <p:nvSpPr>
            <p:cNvPr id="2198" name="Google Shape;2198;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04" name="Google Shape;2204;p25"/>
          <p:cNvGrpSpPr/>
          <p:nvPr/>
        </p:nvGrpSpPr>
        <p:grpSpPr>
          <a:xfrm>
            <a:off x="11978226" y="471522"/>
            <a:ext cx="2505794" cy="102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19" name="Google Shape;2219;p25"/>
          <p:cNvSpPr txBox="1"/>
          <p:nvPr>
            <p:ph type="title"/>
          </p:nvPr>
        </p:nvSpPr>
        <p:spPr>
          <a:xfrm>
            <a:off x="1426200" y="1078800"/>
            <a:ext cx="15435600" cy="1145400"/>
          </a:xfrm>
          <a:prstGeom prst="rect">
            <a:avLst/>
          </a:prstGeom>
          <a:effectLst>
            <a:outerShdw blurRad="85725" rotWithShape="0" algn="bl">
              <a:schemeClr val="accent2">
                <a:alpha val="41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2220" name="Shape 2220"/>
        <p:cNvGrpSpPr/>
        <p:nvPr/>
      </p:nvGrpSpPr>
      <p:grpSpPr>
        <a:xfrm>
          <a:off x="0" y="0"/>
          <a:ext cx="0" cy="0"/>
          <a:chOff x="0" y="0"/>
          <a:chExt cx="0" cy="0"/>
        </a:xfrm>
      </p:grpSpPr>
      <p:grpSp>
        <p:nvGrpSpPr>
          <p:cNvPr id="2221" name="Google Shape;2221;p26"/>
          <p:cNvGrpSpPr/>
          <p:nvPr/>
        </p:nvGrpSpPr>
        <p:grpSpPr>
          <a:xfrm>
            <a:off x="-48" y="-55"/>
            <a:ext cx="18287422" cy="10286675"/>
            <a:chOff x="597550" y="708125"/>
            <a:chExt cx="6449225" cy="4193850"/>
          </a:xfrm>
        </p:grpSpPr>
        <p:sp>
          <p:nvSpPr>
            <p:cNvPr id="2222" name="Google Shape;2222;p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60" name="Google Shape;2260;p26"/>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2261" name="Google Shape;2261;p26"/>
          <p:cNvSpPr txBox="1"/>
          <p:nvPr>
            <p:ph idx="2" type="title"/>
          </p:nvPr>
        </p:nvSpPr>
        <p:spPr>
          <a:xfrm>
            <a:off x="1682550" y="5222192"/>
            <a:ext cx="40812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262" name="Google Shape;2262;p26"/>
          <p:cNvSpPr txBox="1"/>
          <p:nvPr>
            <p:ph idx="1" type="subTitle"/>
          </p:nvPr>
        </p:nvSpPr>
        <p:spPr>
          <a:xfrm>
            <a:off x="1682550" y="6039390"/>
            <a:ext cx="4081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263" name="Google Shape;2263;p26"/>
          <p:cNvSpPr txBox="1"/>
          <p:nvPr>
            <p:ph hasCustomPrompt="1" idx="3" type="title"/>
          </p:nvPr>
        </p:nvSpPr>
        <p:spPr>
          <a:xfrm>
            <a:off x="1489650" y="3336509"/>
            <a:ext cx="4467000" cy="1577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11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4" name="Google Shape;2264;p26"/>
          <p:cNvSpPr txBox="1"/>
          <p:nvPr>
            <p:ph idx="4" type="title"/>
          </p:nvPr>
        </p:nvSpPr>
        <p:spPr>
          <a:xfrm>
            <a:off x="7103186" y="5945950"/>
            <a:ext cx="40812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265" name="Google Shape;2265;p26"/>
          <p:cNvSpPr txBox="1"/>
          <p:nvPr>
            <p:ph idx="5" type="subTitle"/>
          </p:nvPr>
        </p:nvSpPr>
        <p:spPr>
          <a:xfrm>
            <a:off x="7103186" y="6763148"/>
            <a:ext cx="4081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266" name="Google Shape;2266;p26"/>
          <p:cNvSpPr txBox="1"/>
          <p:nvPr>
            <p:ph hasCustomPrompt="1" idx="6" type="title"/>
          </p:nvPr>
        </p:nvSpPr>
        <p:spPr>
          <a:xfrm>
            <a:off x="6910286" y="4060268"/>
            <a:ext cx="4467000" cy="1577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11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7" name="Google Shape;2267;p26"/>
          <p:cNvSpPr txBox="1"/>
          <p:nvPr>
            <p:ph idx="7" type="title"/>
          </p:nvPr>
        </p:nvSpPr>
        <p:spPr>
          <a:xfrm>
            <a:off x="12523850" y="5222192"/>
            <a:ext cx="4081200" cy="54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268" name="Google Shape;2268;p26"/>
          <p:cNvSpPr txBox="1"/>
          <p:nvPr>
            <p:ph idx="8" type="subTitle"/>
          </p:nvPr>
        </p:nvSpPr>
        <p:spPr>
          <a:xfrm>
            <a:off x="12523850" y="6039390"/>
            <a:ext cx="4081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269" name="Google Shape;2269;p26"/>
          <p:cNvSpPr txBox="1"/>
          <p:nvPr>
            <p:ph hasCustomPrompt="1" idx="9" type="title"/>
          </p:nvPr>
        </p:nvSpPr>
        <p:spPr>
          <a:xfrm>
            <a:off x="12330950" y="3336509"/>
            <a:ext cx="4467000" cy="1577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000"/>
              <a:buNone/>
              <a:defRPr sz="11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2270" name="Google Shape;2270;p26"/>
          <p:cNvGrpSpPr/>
          <p:nvPr/>
        </p:nvGrpSpPr>
        <p:grpSpPr>
          <a:xfrm>
            <a:off x="-22" y="8671977"/>
            <a:ext cx="2568870" cy="11736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279" name="Google Shape;2279;p26"/>
          <p:cNvGrpSpPr/>
          <p:nvPr/>
        </p:nvGrpSpPr>
        <p:grpSpPr>
          <a:xfrm>
            <a:off x="2796114" y="-228615"/>
            <a:ext cx="3041964" cy="604130"/>
            <a:chOff x="5642557" y="-150670"/>
            <a:chExt cx="1520982" cy="302065"/>
          </a:xfrm>
        </p:grpSpPr>
        <p:sp>
          <p:nvSpPr>
            <p:cNvPr id="2280" name="Google Shape;2280;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85" name="Google Shape;2285;p26"/>
          <p:cNvGrpSpPr/>
          <p:nvPr/>
        </p:nvGrpSpPr>
        <p:grpSpPr>
          <a:xfrm rot="5400000">
            <a:off x="170201" y="3047099"/>
            <a:ext cx="197804" cy="1106180"/>
            <a:chOff x="4898850" y="4820550"/>
            <a:chExt cx="98902" cy="553090"/>
          </a:xfrm>
        </p:grpSpPr>
        <p:sp>
          <p:nvSpPr>
            <p:cNvPr id="2286" name="Google Shape;2286;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91" name="Google Shape;2291;p26"/>
          <p:cNvSpPr/>
          <p:nvPr/>
        </p:nvSpPr>
        <p:spPr>
          <a:xfrm>
            <a:off x="2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26"/>
          <p:cNvSpPr/>
          <p:nvPr/>
        </p:nvSpPr>
        <p:spPr>
          <a:xfrm>
            <a:off x="-2563211" y="75819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26"/>
          <p:cNvSpPr/>
          <p:nvPr/>
        </p:nvSpPr>
        <p:spPr>
          <a:xfrm rot="10800000">
            <a:off x="17114422"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26"/>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295" name="Google Shape;2295;p26"/>
          <p:cNvGrpSpPr/>
          <p:nvPr/>
        </p:nvGrpSpPr>
        <p:grpSpPr>
          <a:xfrm>
            <a:off x="15625614" y="1767024"/>
            <a:ext cx="3041964" cy="604130"/>
            <a:chOff x="5642557" y="-150670"/>
            <a:chExt cx="1520982" cy="302065"/>
          </a:xfrm>
        </p:grpSpPr>
        <p:sp>
          <p:nvSpPr>
            <p:cNvPr id="2296" name="Google Shape;2296;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1" name="Google Shape;2301;p26"/>
          <p:cNvGrpSpPr/>
          <p:nvPr/>
        </p:nvGrpSpPr>
        <p:grpSpPr>
          <a:xfrm rot="5400000">
            <a:off x="17040517" y="7853347"/>
            <a:ext cx="604130" cy="3041964"/>
            <a:chOff x="-108754" y="2690919"/>
            <a:chExt cx="302065" cy="1520982"/>
          </a:xfrm>
        </p:grpSpPr>
        <p:sp>
          <p:nvSpPr>
            <p:cNvPr id="2302" name="Google Shape;2302;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307" name="Shape 2307"/>
        <p:cNvGrpSpPr/>
        <p:nvPr/>
      </p:nvGrpSpPr>
      <p:grpSpPr>
        <a:xfrm>
          <a:off x="0" y="0"/>
          <a:ext cx="0" cy="0"/>
          <a:chOff x="0" y="0"/>
          <a:chExt cx="0" cy="0"/>
        </a:xfrm>
      </p:grpSpPr>
      <p:grpSp>
        <p:nvGrpSpPr>
          <p:cNvPr id="2308" name="Google Shape;2308;p27"/>
          <p:cNvGrpSpPr/>
          <p:nvPr/>
        </p:nvGrpSpPr>
        <p:grpSpPr>
          <a:xfrm>
            <a:off x="-48" y="-55"/>
            <a:ext cx="18287422" cy="10286675"/>
            <a:chOff x="597550" y="708125"/>
            <a:chExt cx="6449225" cy="4193850"/>
          </a:xfrm>
        </p:grpSpPr>
        <p:sp>
          <p:nvSpPr>
            <p:cNvPr id="2309" name="Google Shape;2309;p2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2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2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2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2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2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2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2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2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2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2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2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2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2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2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2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2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2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2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2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2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2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2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2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2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2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2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2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2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2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2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2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2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2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2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2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2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2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47" name="Google Shape;2347;p27"/>
          <p:cNvSpPr txBox="1"/>
          <p:nvPr>
            <p:ph type="title"/>
          </p:nvPr>
        </p:nvSpPr>
        <p:spPr>
          <a:xfrm>
            <a:off x="4671300" y="1516250"/>
            <a:ext cx="8945400" cy="19110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sz="14000">
                <a:solidFill>
                  <a:schemeClr val="accent2"/>
                </a:solidFill>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2348" name="Google Shape;2348;p27"/>
          <p:cNvSpPr txBox="1"/>
          <p:nvPr>
            <p:ph idx="1" type="subTitle"/>
          </p:nvPr>
        </p:nvSpPr>
        <p:spPr>
          <a:xfrm>
            <a:off x="4671300" y="3550000"/>
            <a:ext cx="8945400" cy="2020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2349" name="Google Shape;2349;p27"/>
          <p:cNvSpPr txBox="1"/>
          <p:nvPr/>
        </p:nvSpPr>
        <p:spPr>
          <a:xfrm>
            <a:off x="5064900" y="6655515"/>
            <a:ext cx="8158200" cy="1282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2400">
                <a:solidFill>
                  <a:schemeClr val="accent2"/>
                </a:solidFill>
                <a:latin typeface="PT Sans"/>
                <a:ea typeface="PT Sans"/>
                <a:cs typeface="PT Sans"/>
                <a:sym typeface="PT Sans"/>
              </a:rPr>
              <a:t>Credits:</a:t>
            </a:r>
            <a:r>
              <a:rPr lang="en" sz="2400">
                <a:solidFill>
                  <a:schemeClr val="accent2"/>
                </a:solidFill>
                <a:latin typeface="PT Sans"/>
                <a:ea typeface="PT Sans"/>
                <a:cs typeface="PT Sans"/>
                <a:sym typeface="PT Sans"/>
              </a:rPr>
              <a:t> </a:t>
            </a:r>
            <a:r>
              <a:rPr lang="en" sz="2400">
                <a:solidFill>
                  <a:schemeClr val="lt1"/>
                </a:solidFill>
                <a:latin typeface="PT Sans"/>
                <a:ea typeface="PT Sans"/>
                <a:cs typeface="PT Sans"/>
                <a:sym typeface="PT Sans"/>
              </a:rPr>
              <a:t>This presentation template was created by </a:t>
            </a:r>
            <a:r>
              <a:rPr b="1" lang="en" sz="24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2400">
                <a:solidFill>
                  <a:schemeClr val="lt1"/>
                </a:solidFill>
                <a:latin typeface="PT Sans"/>
                <a:ea typeface="PT Sans"/>
                <a:cs typeface="PT Sans"/>
                <a:sym typeface="PT Sans"/>
              </a:rPr>
              <a:t>, including icons by </a:t>
            </a:r>
            <a:r>
              <a:rPr b="1" lang="en" sz="2400">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lang="en" sz="2400">
                <a:solidFill>
                  <a:schemeClr val="lt1"/>
                </a:solidFill>
                <a:latin typeface="PT Sans"/>
                <a:ea typeface="PT Sans"/>
                <a:cs typeface="PT Sans"/>
                <a:sym typeface="PT Sans"/>
              </a:rPr>
              <a:t>, infographics &amp; images by </a:t>
            </a:r>
            <a:r>
              <a:rPr b="1" lang="en" sz="2400">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sz="2400">
              <a:solidFill>
                <a:schemeClr val="lt1"/>
              </a:solidFill>
              <a:latin typeface="PT Sans"/>
              <a:ea typeface="PT Sans"/>
              <a:cs typeface="PT Sans"/>
              <a:sym typeface="PT Sans"/>
            </a:endParaRPr>
          </a:p>
        </p:txBody>
      </p:sp>
      <p:sp>
        <p:nvSpPr>
          <p:cNvPr id="2350" name="Google Shape;2350;p27"/>
          <p:cNvSpPr/>
          <p:nvPr/>
        </p:nvSpPr>
        <p:spPr>
          <a:xfrm rot="10800000">
            <a:off x="22"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51" name="Google Shape;2351;p27"/>
          <p:cNvGrpSpPr/>
          <p:nvPr/>
        </p:nvGrpSpPr>
        <p:grpSpPr>
          <a:xfrm>
            <a:off x="-22" y="1213627"/>
            <a:ext cx="2568870" cy="11736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360" name="Google Shape;2360;p27"/>
          <p:cNvGrpSpPr/>
          <p:nvPr/>
        </p:nvGrpSpPr>
        <p:grpSpPr>
          <a:xfrm>
            <a:off x="5237764" y="9962785"/>
            <a:ext cx="3041964" cy="604130"/>
            <a:chOff x="5642557" y="-150670"/>
            <a:chExt cx="1520982" cy="302065"/>
          </a:xfrm>
        </p:grpSpPr>
        <p:sp>
          <p:nvSpPr>
            <p:cNvPr id="2361" name="Google Shape;2361;p2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2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2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2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2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66" name="Google Shape;2366;p27"/>
          <p:cNvGrpSpPr/>
          <p:nvPr/>
        </p:nvGrpSpPr>
        <p:grpSpPr>
          <a:xfrm rot="5400000">
            <a:off x="170201" y="3699249"/>
            <a:ext cx="197804" cy="1106180"/>
            <a:chOff x="4898850" y="4820550"/>
            <a:chExt cx="98902" cy="553090"/>
          </a:xfrm>
        </p:grpSpPr>
        <p:sp>
          <p:nvSpPr>
            <p:cNvPr id="2367" name="Google Shape;2367;p2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2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2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2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2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72" name="Google Shape;2372;p27"/>
          <p:cNvGrpSpPr/>
          <p:nvPr/>
        </p:nvGrpSpPr>
        <p:grpSpPr>
          <a:xfrm>
            <a:off x="-2829111" y="5660257"/>
            <a:ext cx="4595600" cy="694800"/>
            <a:chOff x="-1414555" y="2830129"/>
            <a:chExt cx="2297800" cy="347400"/>
          </a:xfrm>
        </p:grpSpPr>
        <p:sp>
          <p:nvSpPr>
            <p:cNvPr id="2373" name="Google Shape;2373;p2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2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75" name="Google Shape;2375;p27"/>
          <p:cNvGrpSpPr/>
          <p:nvPr/>
        </p:nvGrpSpPr>
        <p:grpSpPr>
          <a:xfrm flipH="1">
            <a:off x="-1058159" y="8626560"/>
            <a:ext cx="3646032" cy="393987"/>
            <a:chOff x="7857346" y="4002005"/>
            <a:chExt cx="1823016" cy="196994"/>
          </a:xfrm>
        </p:grpSpPr>
        <p:sp>
          <p:nvSpPr>
            <p:cNvPr id="2376" name="Google Shape;2376;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79" name="Google Shape;2379;p27"/>
          <p:cNvSpPr/>
          <p:nvPr/>
        </p:nvSpPr>
        <p:spPr>
          <a:xfrm rot="5400000">
            <a:off x="16416768" y="7771351"/>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80" name="Google Shape;2380;p27"/>
          <p:cNvGrpSpPr/>
          <p:nvPr/>
        </p:nvGrpSpPr>
        <p:grpSpPr>
          <a:xfrm>
            <a:off x="10405984" y="9374683"/>
            <a:ext cx="2211952" cy="267938"/>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2403" name="Google Shape;2403;p27"/>
          <p:cNvSpPr/>
          <p:nvPr/>
        </p:nvSpPr>
        <p:spPr>
          <a:xfrm rot="10800000">
            <a:off x="16055289" y="43483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04" name="Google Shape;2404;p27"/>
          <p:cNvGrpSpPr/>
          <p:nvPr/>
        </p:nvGrpSpPr>
        <p:grpSpPr>
          <a:xfrm rot="-5400000">
            <a:off x="14345416" y="769960"/>
            <a:ext cx="3646032" cy="593286"/>
            <a:chOff x="7857346" y="3902355"/>
            <a:chExt cx="1823016" cy="296643"/>
          </a:xfrm>
        </p:grpSpPr>
        <p:sp>
          <p:nvSpPr>
            <p:cNvPr id="2405" name="Google Shape;2405;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11" name="Google Shape;2411;p27"/>
          <p:cNvGrpSpPr/>
          <p:nvPr/>
        </p:nvGrpSpPr>
        <p:grpSpPr>
          <a:xfrm>
            <a:off x="16534784" y="5852533"/>
            <a:ext cx="2211952" cy="267938"/>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434" name="Google Shape;2434;p27"/>
          <p:cNvGrpSpPr/>
          <p:nvPr/>
        </p:nvGrpSpPr>
        <p:grpSpPr>
          <a:xfrm>
            <a:off x="4720002" y="752163"/>
            <a:ext cx="2505794" cy="102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28"/>
          <p:cNvGrpSpPr/>
          <p:nvPr/>
        </p:nvGrpSpPr>
        <p:grpSpPr>
          <a:xfrm>
            <a:off x="-48" y="-55"/>
            <a:ext cx="18287422" cy="10286675"/>
            <a:chOff x="597550" y="708125"/>
            <a:chExt cx="6449225" cy="4193850"/>
          </a:xfrm>
        </p:grpSpPr>
        <p:sp>
          <p:nvSpPr>
            <p:cNvPr id="2451" name="Google Shape;2451;p2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2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2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2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2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2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2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2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2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2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2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2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2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2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2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2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2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2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2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2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2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2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2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2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2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2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2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2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2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2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2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2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2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2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2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2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2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2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89" name="Google Shape;2489;p28"/>
          <p:cNvGrpSpPr/>
          <p:nvPr/>
        </p:nvGrpSpPr>
        <p:grpSpPr>
          <a:xfrm rot="5400000">
            <a:off x="170201" y="3699249"/>
            <a:ext cx="197804" cy="1106180"/>
            <a:chOff x="4898850" y="4820550"/>
            <a:chExt cx="98902" cy="553090"/>
          </a:xfrm>
        </p:grpSpPr>
        <p:sp>
          <p:nvSpPr>
            <p:cNvPr id="2490" name="Google Shape;249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95" name="Google Shape;2495;p28"/>
          <p:cNvGrpSpPr/>
          <p:nvPr/>
        </p:nvGrpSpPr>
        <p:grpSpPr>
          <a:xfrm flipH="1">
            <a:off x="-1679459" y="5687060"/>
            <a:ext cx="3646032" cy="393987"/>
            <a:chOff x="7857346" y="4002005"/>
            <a:chExt cx="1823016" cy="196994"/>
          </a:xfrm>
        </p:grpSpPr>
        <p:sp>
          <p:nvSpPr>
            <p:cNvPr id="2496" name="Google Shape;2496;p2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2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2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99" name="Google Shape;2499;p28"/>
          <p:cNvSpPr/>
          <p:nvPr/>
        </p:nvSpPr>
        <p:spPr>
          <a:xfrm rot="5400000">
            <a:off x="16412297"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28"/>
          <p:cNvSpPr/>
          <p:nvPr/>
        </p:nvSpPr>
        <p:spPr>
          <a:xfrm>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501" name="Google Shape;2501;p28"/>
          <p:cNvGrpSpPr/>
          <p:nvPr/>
        </p:nvGrpSpPr>
        <p:grpSpPr>
          <a:xfrm>
            <a:off x="16534784" y="6462133"/>
            <a:ext cx="2211952" cy="267938"/>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524" name="Google Shape;2524;p28"/>
          <p:cNvGrpSpPr/>
          <p:nvPr/>
        </p:nvGrpSpPr>
        <p:grpSpPr>
          <a:xfrm flipH="1">
            <a:off x="9669114" y="-215915"/>
            <a:ext cx="3041964" cy="604130"/>
            <a:chOff x="5642557" y="-150670"/>
            <a:chExt cx="1520982" cy="302065"/>
          </a:xfrm>
        </p:grpSpPr>
        <p:sp>
          <p:nvSpPr>
            <p:cNvPr id="2525" name="Google Shape;2525;p2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2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2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2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2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30" name="Google Shape;2530;p28"/>
          <p:cNvGrpSpPr/>
          <p:nvPr/>
        </p:nvGrpSpPr>
        <p:grpSpPr>
          <a:xfrm>
            <a:off x="1271739" y="-2910593"/>
            <a:ext cx="694800" cy="4595600"/>
            <a:chOff x="6420895" y="-1455296"/>
            <a:chExt cx="347400" cy="2297800"/>
          </a:xfrm>
        </p:grpSpPr>
        <p:sp>
          <p:nvSpPr>
            <p:cNvPr id="2531" name="Google Shape;2531;p2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2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697623" y="841537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34" name="Google Shape;2534;p28"/>
          <p:cNvGrpSpPr/>
          <p:nvPr/>
        </p:nvGrpSpPr>
        <p:grpSpPr>
          <a:xfrm>
            <a:off x="667617" y="8329347"/>
            <a:ext cx="604130" cy="3041964"/>
            <a:chOff x="-108754" y="2690919"/>
            <a:chExt cx="302065" cy="1520982"/>
          </a:xfrm>
        </p:grpSpPr>
        <p:sp>
          <p:nvSpPr>
            <p:cNvPr id="2535" name="Google Shape;2535;p2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2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2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2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2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40" name="Google Shape;2540;p28"/>
          <p:cNvGrpSpPr/>
          <p:nvPr/>
        </p:nvGrpSpPr>
        <p:grpSpPr>
          <a:xfrm>
            <a:off x="16980228" y="4289005"/>
            <a:ext cx="1766524" cy="484182"/>
            <a:chOff x="2300350" y="2601250"/>
            <a:chExt cx="2275275" cy="623625"/>
          </a:xfrm>
        </p:grpSpPr>
        <p:sp>
          <p:nvSpPr>
            <p:cNvPr id="2541" name="Google Shape;2541;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29"/>
          <p:cNvGrpSpPr/>
          <p:nvPr/>
        </p:nvGrpSpPr>
        <p:grpSpPr>
          <a:xfrm>
            <a:off x="-48" y="-55"/>
            <a:ext cx="18287422" cy="10286675"/>
            <a:chOff x="597550" y="708125"/>
            <a:chExt cx="6449225" cy="4193850"/>
          </a:xfrm>
        </p:grpSpPr>
        <p:sp>
          <p:nvSpPr>
            <p:cNvPr id="2549" name="Google Shape;2549;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87" name="Google Shape;2587;p29"/>
          <p:cNvGrpSpPr/>
          <p:nvPr/>
        </p:nvGrpSpPr>
        <p:grpSpPr>
          <a:xfrm rot="5400000">
            <a:off x="170201" y="1565649"/>
            <a:ext cx="197804" cy="1106180"/>
            <a:chOff x="4898850" y="4820550"/>
            <a:chExt cx="98902" cy="553090"/>
          </a:xfrm>
        </p:grpSpPr>
        <p:sp>
          <p:nvSpPr>
            <p:cNvPr id="2588" name="Google Shape;2588;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93" name="Google Shape;2593;p29"/>
          <p:cNvGrpSpPr/>
          <p:nvPr/>
        </p:nvGrpSpPr>
        <p:grpSpPr>
          <a:xfrm>
            <a:off x="-2829111" y="3983857"/>
            <a:ext cx="4595600" cy="694800"/>
            <a:chOff x="-1414555" y="3058729"/>
            <a:chExt cx="2297800" cy="347400"/>
          </a:xfrm>
        </p:grpSpPr>
        <p:sp>
          <p:nvSpPr>
            <p:cNvPr id="2594" name="Google Shape;2594;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96" name="Google Shape;2596;p29"/>
          <p:cNvGrpSpPr/>
          <p:nvPr/>
        </p:nvGrpSpPr>
        <p:grpSpPr>
          <a:xfrm flipH="1">
            <a:off x="-1598509" y="6601610"/>
            <a:ext cx="3646032" cy="393987"/>
            <a:chOff x="7857346" y="4002005"/>
            <a:chExt cx="1823016" cy="196994"/>
          </a:xfrm>
        </p:grpSpPr>
        <p:sp>
          <p:nvSpPr>
            <p:cNvPr id="2597" name="Google Shape;2597;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00" name="Google Shape;2600;p29"/>
          <p:cNvSpPr/>
          <p:nvPr/>
        </p:nvSpPr>
        <p:spPr>
          <a:xfrm rot="5400000">
            <a:off x="16409602" y="-698859"/>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29"/>
          <p:cNvSpPr/>
          <p:nvPr/>
        </p:nvSpPr>
        <p:spPr>
          <a:xfrm rot="10800000">
            <a:off x="15473223" y="8785675"/>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602" name="Google Shape;2602;p29"/>
          <p:cNvGrpSpPr/>
          <p:nvPr/>
        </p:nvGrpSpPr>
        <p:grpSpPr>
          <a:xfrm rot="5400000">
            <a:off x="16577328" y="5349924"/>
            <a:ext cx="1766524" cy="484182"/>
            <a:chOff x="2300350" y="2601250"/>
            <a:chExt cx="2275275" cy="623625"/>
          </a:xfrm>
        </p:grpSpPr>
        <p:sp>
          <p:nvSpPr>
            <p:cNvPr id="2603" name="Google Shape;260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09" name="Google Shape;2609;p29"/>
          <p:cNvGrpSpPr/>
          <p:nvPr/>
        </p:nvGrpSpPr>
        <p:grpSpPr>
          <a:xfrm>
            <a:off x="17066091" y="-576776"/>
            <a:ext cx="604130" cy="3041964"/>
            <a:chOff x="-108754" y="2690919"/>
            <a:chExt cx="302065" cy="1520982"/>
          </a:xfrm>
        </p:grpSpPr>
        <p:sp>
          <p:nvSpPr>
            <p:cNvPr id="2610" name="Google Shape;2610;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15" name="Google Shape;2615;p29"/>
          <p:cNvGrpSpPr/>
          <p:nvPr/>
        </p:nvGrpSpPr>
        <p:grpSpPr>
          <a:xfrm>
            <a:off x="2353914" y="-215915"/>
            <a:ext cx="3041964" cy="604130"/>
            <a:chOff x="5642557" y="-150670"/>
            <a:chExt cx="1520982" cy="302065"/>
          </a:xfrm>
        </p:grpSpPr>
        <p:sp>
          <p:nvSpPr>
            <p:cNvPr id="2616" name="Google Shape;261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1" name="Google Shape;2621;p29"/>
          <p:cNvGrpSpPr/>
          <p:nvPr/>
        </p:nvGrpSpPr>
        <p:grpSpPr>
          <a:xfrm>
            <a:off x="12841789" y="-2910593"/>
            <a:ext cx="694800" cy="4595600"/>
            <a:chOff x="6420895" y="-1455296"/>
            <a:chExt cx="347400" cy="2297800"/>
          </a:xfrm>
        </p:grpSpPr>
        <p:sp>
          <p:nvSpPr>
            <p:cNvPr id="2622" name="Google Shape;2622;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4" name="Google Shape;2624;p29"/>
          <p:cNvGrpSpPr/>
          <p:nvPr/>
        </p:nvGrpSpPr>
        <p:grpSpPr>
          <a:xfrm>
            <a:off x="-445466" y="8621377"/>
            <a:ext cx="3014314" cy="11736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52" name="Shape 26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9" name="Shape 229"/>
        <p:cNvGrpSpPr/>
        <p:nvPr/>
      </p:nvGrpSpPr>
      <p:grpSpPr>
        <a:xfrm>
          <a:off x="0" y="0"/>
          <a:ext cx="0" cy="0"/>
          <a:chOff x="0" y="0"/>
          <a:chExt cx="0" cy="0"/>
        </a:xfrm>
      </p:grpSpPr>
      <p:grpSp>
        <p:nvGrpSpPr>
          <p:cNvPr id="230" name="Google Shape;230;p4"/>
          <p:cNvGrpSpPr/>
          <p:nvPr/>
        </p:nvGrpSpPr>
        <p:grpSpPr>
          <a:xfrm>
            <a:off x="-48" y="-55"/>
            <a:ext cx="18287422" cy="10286675"/>
            <a:chOff x="597550" y="708125"/>
            <a:chExt cx="6449225" cy="4193850"/>
          </a:xfrm>
        </p:grpSpPr>
        <p:sp>
          <p:nvSpPr>
            <p:cNvPr id="231" name="Google Shape;23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 name="Google Shape;23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 name="Google Shape;25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 name="Google Shape;25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 name="Google Shape;25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9" name="Google Shape;269;p4"/>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270" name="Google Shape;270;p4"/>
          <p:cNvSpPr txBox="1"/>
          <p:nvPr>
            <p:ph idx="1" type="body"/>
          </p:nvPr>
        </p:nvSpPr>
        <p:spPr>
          <a:xfrm>
            <a:off x="1426200" y="2375400"/>
            <a:ext cx="15435600" cy="6832800"/>
          </a:xfrm>
          <a:prstGeom prst="rect">
            <a:avLst/>
          </a:prstGeom>
        </p:spPr>
        <p:txBody>
          <a:bodyPr anchorCtr="0" anchor="t" bIns="182850" lIns="182850" spcFirstLastPara="1" rIns="182850" wrap="square" tIns="182850">
            <a:noAutofit/>
          </a:bodyPr>
          <a:lstStyle>
            <a:lvl1pPr indent="-381000" lvl="0" marL="457200">
              <a:lnSpc>
                <a:spcPct val="100000"/>
              </a:lnSpc>
              <a:spcBef>
                <a:spcPts val="0"/>
              </a:spcBef>
              <a:spcAft>
                <a:spcPts val="0"/>
              </a:spcAft>
              <a:buClr>
                <a:srgbClr val="434343"/>
              </a:buClr>
              <a:buSzPts val="2400"/>
              <a:buAutoNum type="arabicPeriod"/>
              <a:defRPr sz="2400"/>
            </a:lvl1pPr>
            <a:lvl2pPr indent="-381000" lvl="1" marL="914400">
              <a:spcBef>
                <a:spcPts val="0"/>
              </a:spcBef>
              <a:spcAft>
                <a:spcPts val="0"/>
              </a:spcAft>
              <a:buClr>
                <a:srgbClr val="434343"/>
              </a:buClr>
              <a:buSzPts val="2400"/>
              <a:buFont typeface="Roboto Condensed Light"/>
              <a:buAutoNum type="alphaLcPeriod"/>
              <a:defRPr/>
            </a:lvl2pPr>
            <a:lvl3pPr indent="-381000" lvl="2" marL="1371600">
              <a:spcBef>
                <a:spcPts val="0"/>
              </a:spcBef>
              <a:spcAft>
                <a:spcPts val="0"/>
              </a:spcAft>
              <a:buClr>
                <a:srgbClr val="434343"/>
              </a:buClr>
              <a:buSzPts val="2400"/>
              <a:buFont typeface="Roboto Condensed Light"/>
              <a:buAutoNum type="romanLcPeriod"/>
              <a:defRPr/>
            </a:lvl3pPr>
            <a:lvl4pPr indent="-381000" lvl="3" marL="1828800">
              <a:spcBef>
                <a:spcPts val="0"/>
              </a:spcBef>
              <a:spcAft>
                <a:spcPts val="0"/>
              </a:spcAft>
              <a:buClr>
                <a:srgbClr val="434343"/>
              </a:buClr>
              <a:buSzPts val="2400"/>
              <a:buFont typeface="Roboto Condensed Light"/>
              <a:buAutoNum type="arabicPeriod"/>
              <a:defRPr/>
            </a:lvl4pPr>
            <a:lvl5pPr indent="-381000" lvl="4" marL="2286000">
              <a:spcBef>
                <a:spcPts val="0"/>
              </a:spcBef>
              <a:spcAft>
                <a:spcPts val="0"/>
              </a:spcAft>
              <a:buClr>
                <a:srgbClr val="434343"/>
              </a:buClr>
              <a:buSzPts val="2400"/>
              <a:buFont typeface="Roboto Condensed Light"/>
              <a:buAutoNum type="alphaLcPeriod"/>
              <a:defRPr/>
            </a:lvl5pPr>
            <a:lvl6pPr indent="-381000" lvl="5" marL="2743200">
              <a:spcBef>
                <a:spcPts val="0"/>
              </a:spcBef>
              <a:spcAft>
                <a:spcPts val="0"/>
              </a:spcAft>
              <a:buClr>
                <a:srgbClr val="434343"/>
              </a:buClr>
              <a:buSzPts val="2400"/>
              <a:buFont typeface="Roboto Condensed Light"/>
              <a:buAutoNum type="romanLcPeriod"/>
              <a:defRPr/>
            </a:lvl6pPr>
            <a:lvl7pPr indent="-381000" lvl="6" marL="3200400">
              <a:spcBef>
                <a:spcPts val="0"/>
              </a:spcBef>
              <a:spcAft>
                <a:spcPts val="0"/>
              </a:spcAft>
              <a:buClr>
                <a:srgbClr val="434343"/>
              </a:buClr>
              <a:buSzPts val="2400"/>
              <a:buFont typeface="Roboto Condensed Light"/>
              <a:buAutoNum type="arabicPeriod"/>
              <a:defRPr/>
            </a:lvl7pPr>
            <a:lvl8pPr indent="-381000" lvl="7" marL="3657600">
              <a:spcBef>
                <a:spcPts val="0"/>
              </a:spcBef>
              <a:spcAft>
                <a:spcPts val="0"/>
              </a:spcAft>
              <a:buClr>
                <a:srgbClr val="434343"/>
              </a:buClr>
              <a:buSzPts val="2400"/>
              <a:buFont typeface="Roboto Condensed Light"/>
              <a:buAutoNum type="alphaLcPeriod"/>
              <a:defRPr/>
            </a:lvl8pPr>
            <a:lvl9pPr indent="-381000" lvl="8" marL="4114800">
              <a:spcBef>
                <a:spcPts val="0"/>
              </a:spcBef>
              <a:spcAft>
                <a:spcPts val="0"/>
              </a:spcAft>
              <a:buClr>
                <a:srgbClr val="434343"/>
              </a:buClr>
              <a:buSzPts val="2400"/>
              <a:buFont typeface="Roboto Condensed Light"/>
              <a:buAutoNum type="romanLcPeriod"/>
              <a:defRPr/>
            </a:lvl9pPr>
          </a:lstStyle>
          <a:p/>
        </p:txBody>
      </p:sp>
      <p:grpSp>
        <p:nvGrpSpPr>
          <p:cNvPr id="271" name="Google Shape;271;p4"/>
          <p:cNvGrpSpPr/>
          <p:nvPr/>
        </p:nvGrpSpPr>
        <p:grpSpPr>
          <a:xfrm flipH="1" rot="5400000">
            <a:off x="15690891" y="288060"/>
            <a:ext cx="3646032" cy="593286"/>
            <a:chOff x="7857346" y="3902355"/>
            <a:chExt cx="1823016" cy="296643"/>
          </a:xfrm>
        </p:grpSpPr>
        <p:sp>
          <p:nvSpPr>
            <p:cNvPr id="272" name="Google Shape;27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 name="Google Shape;27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 name="Google Shape;27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8" name="Google Shape;278;p4"/>
          <p:cNvSpPr/>
          <p:nvPr/>
        </p:nvSpPr>
        <p:spPr>
          <a:xfrm rot="5400000">
            <a:off x="16412322" y="84157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9" name="Google Shape;279;p4"/>
          <p:cNvGrpSpPr/>
          <p:nvPr/>
        </p:nvGrpSpPr>
        <p:grpSpPr>
          <a:xfrm>
            <a:off x="16171891" y="9447086"/>
            <a:ext cx="3646032" cy="393987"/>
            <a:chOff x="8085946" y="4723543"/>
            <a:chExt cx="1823016" cy="196994"/>
          </a:xfrm>
        </p:grpSpPr>
        <p:sp>
          <p:nvSpPr>
            <p:cNvPr id="280" name="Google Shape;28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3" name="Google Shape;283;p4"/>
          <p:cNvGrpSpPr/>
          <p:nvPr/>
        </p:nvGrpSpPr>
        <p:grpSpPr>
          <a:xfrm>
            <a:off x="-486127" y="321025"/>
            <a:ext cx="2211952" cy="267938"/>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06" name="Google Shape;306;p4"/>
          <p:cNvSpPr/>
          <p:nvPr/>
        </p:nvSpPr>
        <p:spPr>
          <a:xfrm>
            <a:off x="-3137311" y="67270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4"/>
          <p:cNvSpPr/>
          <p:nvPr/>
        </p:nvSpPr>
        <p:spPr>
          <a:xfrm rot="10800000">
            <a:off x="23" y="771812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53" name="Shape 2653"/>
        <p:cNvGrpSpPr/>
        <p:nvPr/>
      </p:nvGrpSpPr>
      <p:grpSpPr>
        <a:xfrm>
          <a:off x="0" y="0"/>
          <a:ext cx="0" cy="0"/>
          <a:chOff x="0" y="0"/>
          <a:chExt cx="0" cy="0"/>
        </a:xfrm>
      </p:grpSpPr>
      <p:sp>
        <p:nvSpPr>
          <p:cNvPr id="2654" name="Google Shape;2654;p32"/>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5"/>
          <p:cNvGrpSpPr/>
          <p:nvPr/>
        </p:nvGrpSpPr>
        <p:grpSpPr>
          <a:xfrm>
            <a:off x="-48" y="-55"/>
            <a:ext cx="18287422" cy="10286675"/>
            <a:chOff x="597550" y="708125"/>
            <a:chExt cx="6449225" cy="4193850"/>
          </a:xfrm>
        </p:grpSpPr>
        <p:sp>
          <p:nvSpPr>
            <p:cNvPr id="310" name="Google Shape;31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 name="Google Shape;33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 name="Google Shape;33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8" name="Google Shape;348;p5"/>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lvl1pPr lvl="0">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349" name="Google Shape;349;p5"/>
          <p:cNvSpPr txBox="1"/>
          <p:nvPr>
            <p:ph idx="2" type="title"/>
          </p:nvPr>
        </p:nvSpPr>
        <p:spPr>
          <a:xfrm>
            <a:off x="3081000" y="5806500"/>
            <a:ext cx="52440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50" name="Google Shape;350;p5"/>
          <p:cNvSpPr txBox="1"/>
          <p:nvPr>
            <p:ph idx="1" type="subTitle"/>
          </p:nvPr>
        </p:nvSpPr>
        <p:spPr>
          <a:xfrm>
            <a:off x="3081000" y="6598519"/>
            <a:ext cx="5244000" cy="192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351" name="Google Shape;351;p5"/>
          <p:cNvSpPr txBox="1"/>
          <p:nvPr>
            <p:ph idx="3" type="title"/>
          </p:nvPr>
        </p:nvSpPr>
        <p:spPr>
          <a:xfrm>
            <a:off x="9974150" y="5806500"/>
            <a:ext cx="5244000" cy="54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3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52" name="Google Shape;352;p5"/>
          <p:cNvSpPr txBox="1"/>
          <p:nvPr>
            <p:ph idx="4" type="subTitle"/>
          </p:nvPr>
        </p:nvSpPr>
        <p:spPr>
          <a:xfrm>
            <a:off x="9974150" y="6598515"/>
            <a:ext cx="5244000" cy="192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grpSp>
        <p:nvGrpSpPr>
          <p:cNvPr id="353" name="Google Shape;353;p5"/>
          <p:cNvGrpSpPr/>
          <p:nvPr/>
        </p:nvGrpSpPr>
        <p:grpSpPr>
          <a:xfrm>
            <a:off x="2125783" y="9615032"/>
            <a:ext cx="3096000" cy="1362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 name="Google Shape;367;p5"/>
          <p:cNvGrpSpPr/>
          <p:nvPr/>
        </p:nvGrpSpPr>
        <p:grpSpPr>
          <a:xfrm flipH="1" rot="5400000">
            <a:off x="-1063245" y="326548"/>
            <a:ext cx="3646032" cy="593286"/>
            <a:chOff x="7857346" y="3902355"/>
            <a:chExt cx="1823016" cy="296643"/>
          </a:xfrm>
        </p:grpSpPr>
        <p:sp>
          <p:nvSpPr>
            <p:cNvPr id="368" name="Google Shape;36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 name="Google Shape;374;p5"/>
          <p:cNvGrpSpPr/>
          <p:nvPr/>
        </p:nvGrpSpPr>
        <p:grpSpPr>
          <a:xfrm>
            <a:off x="9328726" y="9922227"/>
            <a:ext cx="3041964" cy="604130"/>
            <a:chOff x="5642557" y="-150670"/>
            <a:chExt cx="1520982" cy="302065"/>
          </a:xfrm>
        </p:grpSpPr>
        <p:sp>
          <p:nvSpPr>
            <p:cNvPr id="375" name="Google Shape;37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3115914" y="-215915"/>
            <a:ext cx="3041964" cy="604130"/>
            <a:chOff x="5642557" y="-150670"/>
            <a:chExt cx="1520982" cy="302065"/>
          </a:xfrm>
        </p:grpSpPr>
        <p:sp>
          <p:nvSpPr>
            <p:cNvPr id="381" name="Google Shape;38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 name="Google Shape;386;p5"/>
          <p:cNvGrpSpPr/>
          <p:nvPr/>
        </p:nvGrpSpPr>
        <p:grpSpPr>
          <a:xfrm>
            <a:off x="15711478" y="594604"/>
            <a:ext cx="1766524" cy="484182"/>
            <a:chOff x="2300350" y="2601250"/>
            <a:chExt cx="2275275" cy="623625"/>
          </a:xfrm>
        </p:grpSpPr>
        <p:sp>
          <p:nvSpPr>
            <p:cNvPr id="387" name="Google Shape;38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 name="Google Shape;38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 name="Google Shape;38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 name="Google Shape;39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 name="Google Shape;393;p5"/>
          <p:cNvGrpSpPr/>
          <p:nvPr/>
        </p:nvGrpSpPr>
        <p:grpSpPr>
          <a:xfrm rot="10800000">
            <a:off x="-428297" y="5418454"/>
            <a:ext cx="1766524" cy="484182"/>
            <a:chOff x="2300350" y="2601250"/>
            <a:chExt cx="2275275" cy="623625"/>
          </a:xfrm>
        </p:grpSpPr>
        <p:sp>
          <p:nvSpPr>
            <p:cNvPr id="394" name="Google Shape;39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0" name="Google Shape;400;p5"/>
          <p:cNvSpPr/>
          <p:nvPr/>
        </p:nvSpPr>
        <p:spPr>
          <a:xfrm flipH="1" rot="5400000">
            <a:off x="16396177" y="820550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01" name="Google Shape;401;p5"/>
          <p:cNvGrpSpPr/>
          <p:nvPr/>
        </p:nvGrpSpPr>
        <p:grpSpPr>
          <a:xfrm flipH="1" rot="10800000">
            <a:off x="16500899" y="9247855"/>
            <a:ext cx="1766524" cy="484182"/>
            <a:chOff x="2300350" y="2601250"/>
            <a:chExt cx="2275275" cy="623625"/>
          </a:xfrm>
        </p:grpSpPr>
        <p:sp>
          <p:nvSpPr>
            <p:cNvPr id="402" name="Google Shape;4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grpSp>
        <p:nvGrpSpPr>
          <p:cNvPr id="409" name="Google Shape;409;p6"/>
          <p:cNvGrpSpPr/>
          <p:nvPr/>
        </p:nvGrpSpPr>
        <p:grpSpPr>
          <a:xfrm>
            <a:off x="-48" y="-55"/>
            <a:ext cx="18287422" cy="10286675"/>
            <a:chOff x="597550" y="708125"/>
            <a:chExt cx="6449225" cy="4193850"/>
          </a:xfrm>
        </p:grpSpPr>
        <p:sp>
          <p:nvSpPr>
            <p:cNvPr id="410" name="Google Shape;41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 name="Google Shape;42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 name="Google Shape;42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 name="Google Shape;42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8" name="Google Shape;448;p6"/>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algn="ctr">
              <a:spcBef>
                <a:spcPts val="0"/>
              </a:spcBef>
              <a:spcAft>
                <a:spcPts val="0"/>
              </a:spcAft>
              <a:buSzPts val="6400"/>
              <a:buNone/>
              <a:defRPr/>
            </a:lvl1pPr>
            <a:lvl2pPr lvl="1">
              <a:spcBef>
                <a:spcPts val="0"/>
              </a:spcBef>
              <a:spcAft>
                <a:spcPts val="0"/>
              </a:spcAft>
              <a:buSzPts val="6400"/>
              <a:buNone/>
              <a:defRPr/>
            </a:lvl2pPr>
            <a:lvl3pPr lvl="2">
              <a:spcBef>
                <a:spcPts val="0"/>
              </a:spcBef>
              <a:spcAft>
                <a:spcPts val="0"/>
              </a:spcAft>
              <a:buSzPts val="6400"/>
              <a:buNone/>
              <a:defRPr/>
            </a:lvl3pPr>
            <a:lvl4pPr lvl="3">
              <a:spcBef>
                <a:spcPts val="0"/>
              </a:spcBef>
              <a:spcAft>
                <a:spcPts val="0"/>
              </a:spcAft>
              <a:buSzPts val="6400"/>
              <a:buNone/>
              <a:defRPr/>
            </a:lvl4pPr>
            <a:lvl5pPr lvl="4">
              <a:spcBef>
                <a:spcPts val="0"/>
              </a:spcBef>
              <a:spcAft>
                <a:spcPts val="0"/>
              </a:spcAft>
              <a:buSzPts val="6400"/>
              <a:buNone/>
              <a:defRPr/>
            </a:lvl5pPr>
            <a:lvl6pPr lvl="5">
              <a:spcBef>
                <a:spcPts val="0"/>
              </a:spcBef>
              <a:spcAft>
                <a:spcPts val="0"/>
              </a:spcAft>
              <a:buSzPts val="6400"/>
              <a:buNone/>
              <a:defRPr/>
            </a:lvl6pPr>
            <a:lvl7pPr lvl="6">
              <a:spcBef>
                <a:spcPts val="0"/>
              </a:spcBef>
              <a:spcAft>
                <a:spcPts val="0"/>
              </a:spcAft>
              <a:buSzPts val="6400"/>
              <a:buNone/>
              <a:defRPr/>
            </a:lvl7pPr>
            <a:lvl8pPr lvl="7">
              <a:spcBef>
                <a:spcPts val="0"/>
              </a:spcBef>
              <a:spcAft>
                <a:spcPts val="0"/>
              </a:spcAft>
              <a:buSzPts val="6400"/>
              <a:buNone/>
              <a:defRPr/>
            </a:lvl8pPr>
            <a:lvl9pPr lvl="8">
              <a:spcBef>
                <a:spcPts val="0"/>
              </a:spcBef>
              <a:spcAft>
                <a:spcPts val="0"/>
              </a:spcAft>
              <a:buSzPts val="6400"/>
              <a:buNone/>
              <a:defRPr/>
            </a:lvl9pPr>
          </a:lstStyle>
          <a:p/>
        </p:txBody>
      </p:sp>
      <p:sp>
        <p:nvSpPr>
          <p:cNvPr id="449" name="Google Shape;449;p6"/>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50" name="Google Shape;450;p6"/>
          <p:cNvGrpSpPr/>
          <p:nvPr/>
        </p:nvGrpSpPr>
        <p:grpSpPr>
          <a:xfrm>
            <a:off x="988602" y="9584250"/>
            <a:ext cx="2505794" cy="102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5" name="Google Shape;465;p6"/>
          <p:cNvSpPr/>
          <p:nvPr/>
        </p:nvSpPr>
        <p:spPr>
          <a:xfrm rot="10800000">
            <a:off x="17114422" y="80229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6" name="Google Shape;466;p6"/>
          <p:cNvGrpSpPr/>
          <p:nvPr/>
        </p:nvGrpSpPr>
        <p:grpSpPr>
          <a:xfrm rot="5400000">
            <a:off x="17040517" y="8158147"/>
            <a:ext cx="604130" cy="3041964"/>
            <a:chOff x="-108754" y="2690919"/>
            <a:chExt cx="302065" cy="1520982"/>
          </a:xfrm>
        </p:grpSpPr>
        <p:sp>
          <p:nvSpPr>
            <p:cNvPr id="467" name="Google Shape;467;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 name="Google Shape;469;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 name="Google Shape;472;p6"/>
          <p:cNvGrpSpPr/>
          <p:nvPr/>
        </p:nvGrpSpPr>
        <p:grpSpPr>
          <a:xfrm rot="5400000">
            <a:off x="170201" y="3699249"/>
            <a:ext cx="197804" cy="1106180"/>
            <a:chOff x="4898850" y="4820550"/>
            <a:chExt cx="98902" cy="553090"/>
          </a:xfrm>
        </p:grpSpPr>
        <p:sp>
          <p:nvSpPr>
            <p:cNvPr id="473" name="Google Shape;473;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8" name="Google Shape;478;p6"/>
          <p:cNvSpPr/>
          <p:nvPr/>
        </p:nvSpPr>
        <p:spPr>
          <a:xfrm>
            <a:off x="13" y="41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79" name="Google Shape;479;p6"/>
          <p:cNvGrpSpPr/>
          <p:nvPr/>
        </p:nvGrpSpPr>
        <p:grpSpPr>
          <a:xfrm rot="-5400000">
            <a:off x="-296468" y="645263"/>
            <a:ext cx="1766524" cy="484182"/>
            <a:chOff x="2300350" y="2601250"/>
            <a:chExt cx="2275275" cy="623625"/>
          </a:xfrm>
        </p:grpSpPr>
        <p:sp>
          <p:nvSpPr>
            <p:cNvPr id="480" name="Google Shape;480;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 name="Google Shape;486;p6"/>
          <p:cNvGrpSpPr/>
          <p:nvPr/>
        </p:nvGrpSpPr>
        <p:grpSpPr>
          <a:xfrm>
            <a:off x="3420714" y="-215915"/>
            <a:ext cx="3041964" cy="604130"/>
            <a:chOff x="5642557" y="-150670"/>
            <a:chExt cx="1520982" cy="302065"/>
          </a:xfrm>
        </p:grpSpPr>
        <p:sp>
          <p:nvSpPr>
            <p:cNvPr id="487" name="Google Shape;487;p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 name="Google Shape;489;p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 name="Google Shape;490;p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 name="Google Shape;491;p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2" name="Shape 492"/>
        <p:cNvGrpSpPr/>
        <p:nvPr/>
      </p:nvGrpSpPr>
      <p:grpSpPr>
        <a:xfrm>
          <a:off x="0" y="0"/>
          <a:ext cx="0" cy="0"/>
          <a:chOff x="0" y="0"/>
          <a:chExt cx="0" cy="0"/>
        </a:xfrm>
      </p:grpSpPr>
      <p:grpSp>
        <p:nvGrpSpPr>
          <p:cNvPr id="493" name="Google Shape;493;p7"/>
          <p:cNvGrpSpPr/>
          <p:nvPr/>
        </p:nvGrpSpPr>
        <p:grpSpPr>
          <a:xfrm>
            <a:off x="-48" y="-55"/>
            <a:ext cx="18287422" cy="10286675"/>
            <a:chOff x="597550" y="708125"/>
            <a:chExt cx="6449225" cy="4193850"/>
          </a:xfrm>
        </p:grpSpPr>
        <p:sp>
          <p:nvSpPr>
            <p:cNvPr id="494" name="Google Shape;494;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 name="Google Shape;496;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 name="Google Shape;499;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 name="Google Shape;500;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 name="Google Shape;501;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 name="Google Shape;502;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 name="Google Shape;503;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2" name="Google Shape;532;p7"/>
          <p:cNvSpPr txBox="1"/>
          <p:nvPr>
            <p:ph type="title"/>
          </p:nvPr>
        </p:nvSpPr>
        <p:spPr>
          <a:xfrm>
            <a:off x="8866400" y="3891275"/>
            <a:ext cx="799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533" name="Google Shape;533;p7"/>
          <p:cNvSpPr txBox="1"/>
          <p:nvPr>
            <p:ph idx="1" type="subTitle"/>
          </p:nvPr>
        </p:nvSpPr>
        <p:spPr>
          <a:xfrm>
            <a:off x="8866400" y="5038570"/>
            <a:ext cx="7995600" cy="1464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534" name="Google Shape;534;p7"/>
          <p:cNvSpPr/>
          <p:nvPr/>
        </p:nvSpPr>
        <p:spPr>
          <a:xfrm>
            <a:off x="1711442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5" name="Google Shape;535;p7"/>
          <p:cNvSpPr/>
          <p:nvPr/>
        </p:nvSpPr>
        <p:spPr>
          <a:xfrm rot="-5400000">
            <a:off x="697623" y="-11042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36" name="Google Shape;536;p7"/>
          <p:cNvGrpSpPr/>
          <p:nvPr/>
        </p:nvGrpSpPr>
        <p:grpSpPr>
          <a:xfrm rot="10800000">
            <a:off x="-22" y="931931"/>
            <a:ext cx="1766524" cy="484182"/>
            <a:chOff x="2300350" y="2601250"/>
            <a:chExt cx="2275275" cy="623625"/>
          </a:xfrm>
        </p:grpSpPr>
        <p:sp>
          <p:nvSpPr>
            <p:cNvPr id="537" name="Google Shape;537;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 name="Google Shape;543;p7"/>
          <p:cNvGrpSpPr/>
          <p:nvPr/>
        </p:nvGrpSpPr>
        <p:grpSpPr>
          <a:xfrm>
            <a:off x="3420714" y="-215915"/>
            <a:ext cx="3041964" cy="604130"/>
            <a:chOff x="5642557" y="-150670"/>
            <a:chExt cx="1520982" cy="302065"/>
          </a:xfrm>
        </p:grpSpPr>
        <p:sp>
          <p:nvSpPr>
            <p:cNvPr id="544" name="Google Shape;544;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 name="Google Shape;549;p7"/>
          <p:cNvSpPr/>
          <p:nvPr/>
        </p:nvSpPr>
        <p:spPr>
          <a:xfrm rot="5400000">
            <a:off x="11029939" y="-78004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7"/>
          <p:cNvSpPr/>
          <p:nvPr/>
        </p:nvSpPr>
        <p:spPr>
          <a:xfrm rot="5400000">
            <a:off x="11588539" y="-17384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1" name="Google Shape;551;p7"/>
          <p:cNvGrpSpPr/>
          <p:nvPr/>
        </p:nvGrpSpPr>
        <p:grpSpPr>
          <a:xfrm>
            <a:off x="7004452" y="1682963"/>
            <a:ext cx="2505794" cy="102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6" name="Google Shape;566;p7"/>
          <p:cNvSpPr/>
          <p:nvPr/>
        </p:nvSpPr>
        <p:spPr>
          <a:xfrm rot="5400000">
            <a:off x="16412322" y="84157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7" name="Google Shape;567;p7"/>
          <p:cNvGrpSpPr/>
          <p:nvPr/>
        </p:nvGrpSpPr>
        <p:grpSpPr>
          <a:xfrm>
            <a:off x="16171891" y="9447086"/>
            <a:ext cx="3646032" cy="393987"/>
            <a:chOff x="8085946" y="4723543"/>
            <a:chExt cx="1823016" cy="196994"/>
          </a:xfrm>
        </p:grpSpPr>
        <p:sp>
          <p:nvSpPr>
            <p:cNvPr id="568" name="Google Shape;568;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839423" y="812807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72" name="Google Shape;572;p7"/>
          <p:cNvGrpSpPr/>
          <p:nvPr/>
        </p:nvGrpSpPr>
        <p:grpSpPr>
          <a:xfrm rot="5400000">
            <a:off x="58478" y="6175541"/>
            <a:ext cx="197804" cy="1106180"/>
            <a:chOff x="4898850" y="4820550"/>
            <a:chExt cx="98902" cy="553090"/>
          </a:xfrm>
        </p:grpSpPr>
        <p:sp>
          <p:nvSpPr>
            <p:cNvPr id="573" name="Google Shape;57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 name="Google Shape;578;p7"/>
          <p:cNvGrpSpPr/>
          <p:nvPr/>
        </p:nvGrpSpPr>
        <p:grpSpPr>
          <a:xfrm>
            <a:off x="9909036" y="9917532"/>
            <a:ext cx="3041964" cy="604130"/>
            <a:chOff x="5642557" y="-150670"/>
            <a:chExt cx="1520982" cy="302065"/>
          </a:xfrm>
        </p:grpSpPr>
        <p:sp>
          <p:nvSpPr>
            <p:cNvPr id="579" name="Google Shape;579;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grpSp>
        <p:nvGrpSpPr>
          <p:cNvPr id="585" name="Google Shape;585;p8"/>
          <p:cNvGrpSpPr/>
          <p:nvPr/>
        </p:nvGrpSpPr>
        <p:grpSpPr>
          <a:xfrm>
            <a:off x="-48" y="-55"/>
            <a:ext cx="18287422" cy="10286675"/>
            <a:chOff x="597550" y="708125"/>
            <a:chExt cx="6449225" cy="4193850"/>
          </a:xfrm>
        </p:grpSpPr>
        <p:sp>
          <p:nvSpPr>
            <p:cNvPr id="586" name="Google Shape;586;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 name="Google Shape;610;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 name="Google Shape;617;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 name="Google Shape;618;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 name="Google Shape;619;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 name="Google Shape;620;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4" name="Google Shape;624;p8"/>
          <p:cNvSpPr txBox="1"/>
          <p:nvPr>
            <p:ph type="title"/>
          </p:nvPr>
        </p:nvSpPr>
        <p:spPr>
          <a:xfrm>
            <a:off x="2364000" y="2641400"/>
            <a:ext cx="13560000" cy="50472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algn="ctr">
              <a:lnSpc>
                <a:spcPct val="90000"/>
              </a:lnSpc>
              <a:spcBef>
                <a:spcPts val="0"/>
              </a:spcBef>
              <a:spcAft>
                <a:spcPts val="0"/>
              </a:spcAft>
              <a:buSzPts val="9600"/>
              <a:buNone/>
              <a:defRPr sz="16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625" name="Google Shape;625;p8"/>
          <p:cNvSpPr/>
          <p:nvPr/>
        </p:nvSpPr>
        <p:spPr>
          <a:xfrm rot="-5400000">
            <a:off x="697623" y="51600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26" name="Google Shape;626;p8"/>
          <p:cNvGrpSpPr/>
          <p:nvPr/>
        </p:nvGrpSpPr>
        <p:grpSpPr>
          <a:xfrm>
            <a:off x="-2829111" y="5660257"/>
            <a:ext cx="4595600" cy="694800"/>
            <a:chOff x="-1414555" y="2830129"/>
            <a:chExt cx="2297800" cy="347400"/>
          </a:xfrm>
        </p:grpSpPr>
        <p:sp>
          <p:nvSpPr>
            <p:cNvPr id="627" name="Google Shape;627;p8"/>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8"/>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 name="Google Shape;629;p8"/>
          <p:cNvGrpSpPr/>
          <p:nvPr/>
        </p:nvGrpSpPr>
        <p:grpSpPr>
          <a:xfrm>
            <a:off x="16119041" y="7324160"/>
            <a:ext cx="3646032" cy="393987"/>
            <a:chOff x="7857346" y="4002005"/>
            <a:chExt cx="1823016" cy="196994"/>
          </a:xfrm>
        </p:grpSpPr>
        <p:sp>
          <p:nvSpPr>
            <p:cNvPr id="630" name="Google Shape;630;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3" name="Google Shape;633;p8"/>
          <p:cNvSpPr/>
          <p:nvPr/>
        </p:nvSpPr>
        <p:spPr>
          <a:xfrm rot="10800000">
            <a:off x="14750423" y="8089877"/>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 name="Google Shape;634;p8"/>
          <p:cNvGrpSpPr/>
          <p:nvPr/>
        </p:nvGrpSpPr>
        <p:grpSpPr>
          <a:xfrm flipH="1" rot="-5400000">
            <a:off x="7320991" y="9814433"/>
            <a:ext cx="3646032" cy="593286"/>
            <a:chOff x="7857346" y="3902355"/>
            <a:chExt cx="1823016" cy="296643"/>
          </a:xfrm>
        </p:grpSpPr>
        <p:sp>
          <p:nvSpPr>
            <p:cNvPr id="635" name="Google Shape;635;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1" name="Google Shape;641;p8"/>
          <p:cNvSpPr/>
          <p:nvPr/>
        </p:nvSpPr>
        <p:spPr>
          <a:xfrm rot="10800000">
            <a:off x="16055289" y="495795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8"/>
          <p:cNvSpPr/>
          <p:nvPr/>
        </p:nvSpPr>
        <p:spPr>
          <a:xfrm rot="10800000">
            <a:off x="8789" y="7718150"/>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8"/>
          <p:cNvSpPr/>
          <p:nvPr/>
        </p:nvSpPr>
        <p:spPr>
          <a:xfrm rot="5400000">
            <a:off x="16412323" y="-6976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44" name="Google Shape;644;p8"/>
          <p:cNvGrpSpPr/>
          <p:nvPr/>
        </p:nvGrpSpPr>
        <p:grpSpPr>
          <a:xfrm>
            <a:off x="15625614" y="3066674"/>
            <a:ext cx="3041964" cy="604130"/>
            <a:chOff x="5642557" y="-150670"/>
            <a:chExt cx="1520982" cy="302065"/>
          </a:xfrm>
        </p:grpSpPr>
        <p:sp>
          <p:nvSpPr>
            <p:cNvPr id="645" name="Google Shape;645;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 name="Google Shape;650;p8"/>
          <p:cNvGrpSpPr/>
          <p:nvPr/>
        </p:nvGrpSpPr>
        <p:grpSpPr>
          <a:xfrm rot="5400000">
            <a:off x="849284" y="7853347"/>
            <a:ext cx="604130" cy="3041964"/>
            <a:chOff x="-108754" y="2690919"/>
            <a:chExt cx="302065" cy="1520982"/>
          </a:xfrm>
        </p:grpSpPr>
        <p:sp>
          <p:nvSpPr>
            <p:cNvPr id="651" name="Google Shape;651;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2" name="Google Shape;652;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6" name="Google Shape;656;p8"/>
          <p:cNvSpPr/>
          <p:nvPr/>
        </p:nvSpPr>
        <p:spPr>
          <a:xfrm flipH="1" rot="-5400000">
            <a:off x="2119114" y="-3777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7" name="Google Shape;657;p8"/>
          <p:cNvGrpSpPr/>
          <p:nvPr/>
        </p:nvGrpSpPr>
        <p:grpSpPr>
          <a:xfrm>
            <a:off x="16655526" y="344705"/>
            <a:ext cx="1766524" cy="484182"/>
            <a:chOff x="2300350" y="2601250"/>
            <a:chExt cx="2275275" cy="623625"/>
          </a:xfrm>
        </p:grpSpPr>
        <p:sp>
          <p:nvSpPr>
            <p:cNvPr id="658" name="Google Shape;658;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 name="Google Shape;659;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 name="Google Shape;660;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 name="Google Shape;664;p8"/>
          <p:cNvGrpSpPr/>
          <p:nvPr/>
        </p:nvGrpSpPr>
        <p:grpSpPr>
          <a:xfrm flipH="1">
            <a:off x="-496016" y="3427055"/>
            <a:ext cx="1766524" cy="484182"/>
            <a:chOff x="2300350" y="2601250"/>
            <a:chExt cx="2275275" cy="623625"/>
          </a:xfrm>
        </p:grpSpPr>
        <p:sp>
          <p:nvSpPr>
            <p:cNvPr id="665" name="Google Shape;66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 name="Google Shape;66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 name="Google Shape;66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 name="Google Shape;66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 name="Google Shape;67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 name="Google Shape;671;p8"/>
          <p:cNvGrpSpPr/>
          <p:nvPr/>
        </p:nvGrpSpPr>
        <p:grpSpPr>
          <a:xfrm rot="-5400000">
            <a:off x="7333172" y="-115595"/>
            <a:ext cx="3646032" cy="593286"/>
            <a:chOff x="7857346" y="3902355"/>
            <a:chExt cx="1823016" cy="296643"/>
          </a:xfrm>
        </p:grpSpPr>
        <p:sp>
          <p:nvSpPr>
            <p:cNvPr id="672" name="Google Shape;67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9"/>
          <p:cNvGrpSpPr/>
          <p:nvPr/>
        </p:nvGrpSpPr>
        <p:grpSpPr>
          <a:xfrm>
            <a:off x="-48" y="-55"/>
            <a:ext cx="18287422" cy="10286675"/>
            <a:chOff x="597550" y="708125"/>
            <a:chExt cx="6449225" cy="4193850"/>
          </a:xfrm>
        </p:grpSpPr>
        <p:sp>
          <p:nvSpPr>
            <p:cNvPr id="680" name="Google Shape;680;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 name="Google Shape;715;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8" name="Google Shape;718;p9"/>
          <p:cNvSpPr txBox="1"/>
          <p:nvPr>
            <p:ph idx="1" type="subTitle"/>
          </p:nvPr>
        </p:nvSpPr>
        <p:spPr>
          <a:xfrm>
            <a:off x="4799700" y="4732103"/>
            <a:ext cx="8688600" cy="2132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19" name="Google Shape;719;p9"/>
          <p:cNvSpPr txBox="1"/>
          <p:nvPr>
            <p:ph type="title"/>
          </p:nvPr>
        </p:nvSpPr>
        <p:spPr>
          <a:xfrm>
            <a:off x="4799700" y="3446100"/>
            <a:ext cx="8688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lvl1pPr lvl="0" rtl="0" algn="ctr">
              <a:spcBef>
                <a:spcPts val="0"/>
              </a:spcBef>
              <a:spcAft>
                <a:spcPts val="0"/>
              </a:spcAft>
              <a:buSzPts val="64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720" name="Google Shape;720;p9"/>
          <p:cNvSpPr/>
          <p:nvPr/>
        </p:nvSpPr>
        <p:spPr>
          <a:xfrm rot="-5400000">
            <a:off x="697623" y="51600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21" name="Google Shape;721;p9"/>
          <p:cNvGrpSpPr/>
          <p:nvPr/>
        </p:nvGrpSpPr>
        <p:grpSpPr>
          <a:xfrm rot="10800000">
            <a:off x="-22" y="1558355"/>
            <a:ext cx="1766524" cy="484182"/>
            <a:chOff x="2300350" y="2601250"/>
            <a:chExt cx="2275275" cy="623625"/>
          </a:xfrm>
        </p:grpSpPr>
        <p:sp>
          <p:nvSpPr>
            <p:cNvPr id="722" name="Google Shape;722;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2990939" y="-9839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9"/>
          <p:cNvSpPr/>
          <p:nvPr/>
        </p:nvSpPr>
        <p:spPr>
          <a:xfrm rot="5400000">
            <a:off x="3549539" y="-377793"/>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9"/>
          <p:cNvSpPr/>
          <p:nvPr/>
        </p:nvSpPr>
        <p:spPr>
          <a:xfrm>
            <a:off x="17114423" y="-23"/>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31" name="Google Shape;731;p9"/>
          <p:cNvGrpSpPr/>
          <p:nvPr/>
        </p:nvGrpSpPr>
        <p:grpSpPr>
          <a:xfrm>
            <a:off x="-2829111" y="6574657"/>
            <a:ext cx="4595600" cy="694800"/>
            <a:chOff x="-1414555" y="3439729"/>
            <a:chExt cx="2297800" cy="347400"/>
          </a:xfrm>
        </p:grpSpPr>
        <p:sp>
          <p:nvSpPr>
            <p:cNvPr id="732" name="Google Shape;732;p9"/>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9"/>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 name="Google Shape;734;p9"/>
          <p:cNvGrpSpPr/>
          <p:nvPr/>
        </p:nvGrpSpPr>
        <p:grpSpPr>
          <a:xfrm>
            <a:off x="11025264" y="-232692"/>
            <a:ext cx="3041964" cy="604130"/>
            <a:chOff x="5642557" y="-150670"/>
            <a:chExt cx="1520982" cy="302065"/>
          </a:xfrm>
        </p:grpSpPr>
        <p:sp>
          <p:nvSpPr>
            <p:cNvPr id="735" name="Google Shape;735;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 name="Google Shape;740;p9"/>
          <p:cNvGrpSpPr/>
          <p:nvPr/>
        </p:nvGrpSpPr>
        <p:grpSpPr>
          <a:xfrm flipH="1" rot="10800000">
            <a:off x="15837041" y="3847760"/>
            <a:ext cx="3646032" cy="593286"/>
            <a:chOff x="7857346" y="3902355"/>
            <a:chExt cx="1823016" cy="296643"/>
          </a:xfrm>
        </p:grpSpPr>
        <p:sp>
          <p:nvSpPr>
            <p:cNvPr id="741" name="Google Shape;74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 name="Google Shape;74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 name="Google Shape;747;p9"/>
          <p:cNvGrpSpPr/>
          <p:nvPr/>
        </p:nvGrpSpPr>
        <p:grpSpPr>
          <a:xfrm flipH="1">
            <a:off x="-1598509" y="4315610"/>
            <a:ext cx="3646032" cy="393987"/>
            <a:chOff x="7857346" y="4002005"/>
            <a:chExt cx="1823016" cy="196994"/>
          </a:xfrm>
        </p:grpSpPr>
        <p:sp>
          <p:nvSpPr>
            <p:cNvPr id="748" name="Google Shape;74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 name="Google Shape;751;p9"/>
          <p:cNvGrpSpPr/>
          <p:nvPr/>
        </p:nvGrpSpPr>
        <p:grpSpPr>
          <a:xfrm>
            <a:off x="16662506" y="6360134"/>
            <a:ext cx="2211952" cy="267938"/>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74" name="Google Shape;774;p9"/>
          <p:cNvGrpSpPr/>
          <p:nvPr/>
        </p:nvGrpSpPr>
        <p:grpSpPr>
          <a:xfrm rot="5400000">
            <a:off x="170201" y="8576049"/>
            <a:ext cx="197804" cy="1106180"/>
            <a:chOff x="4898850" y="4820550"/>
            <a:chExt cx="98902" cy="553090"/>
          </a:xfrm>
        </p:grpSpPr>
        <p:sp>
          <p:nvSpPr>
            <p:cNvPr id="775" name="Google Shape;775;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0" name="Shape 780"/>
        <p:cNvGrpSpPr/>
        <p:nvPr/>
      </p:nvGrpSpPr>
      <p:grpSpPr>
        <a:xfrm>
          <a:off x="0" y="0"/>
          <a:ext cx="0" cy="0"/>
          <a:chOff x="0" y="0"/>
          <a:chExt cx="0" cy="0"/>
        </a:xfrm>
      </p:grpSpPr>
      <p:sp>
        <p:nvSpPr>
          <p:cNvPr id="781" name="Google Shape;781;p10"/>
          <p:cNvSpPr txBox="1"/>
          <p:nvPr>
            <p:ph idx="1" type="body"/>
          </p:nvPr>
        </p:nvSpPr>
        <p:spPr>
          <a:xfrm>
            <a:off x="2219100" y="8158055"/>
            <a:ext cx="13849800" cy="899400"/>
          </a:xfrm>
          <a:prstGeom prst="rect">
            <a:avLst/>
          </a:prstGeom>
        </p:spPr>
        <p:txBody>
          <a:bodyPr anchorCtr="0" anchor="ctr" bIns="182850" lIns="182850" spcFirstLastPara="1" rIns="182850" wrap="square" tIns="182850">
            <a:noAutofit/>
          </a:bodyPr>
          <a:lstStyle>
            <a:lvl1pPr indent="-228600" lvl="0" marL="457200" algn="ctr">
              <a:lnSpc>
                <a:spcPct val="100000"/>
              </a:lnSpc>
              <a:spcBef>
                <a:spcPts val="0"/>
              </a:spcBef>
              <a:spcAft>
                <a:spcPts val="0"/>
              </a:spcAft>
              <a:buSzPts val="2800"/>
              <a:buNone/>
              <a:defRPr b="1" sz="48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26200" y="1078800"/>
            <a:ext cx="15435600" cy="1145400"/>
          </a:xfrm>
          <a:prstGeom prst="rect">
            <a:avLst/>
          </a:prstGeom>
          <a:noFill/>
          <a:ln>
            <a:noFill/>
          </a:ln>
        </p:spPr>
        <p:txBody>
          <a:bodyPr anchorCtr="0" anchor="ctr" bIns="182850" lIns="182850" spcFirstLastPara="1" rIns="182850" wrap="square" tIns="182850">
            <a:noAutofit/>
          </a:bodyPr>
          <a:lstStyle>
            <a:lvl1pPr lvl="0">
              <a:spcBef>
                <a:spcPts val="0"/>
              </a:spcBef>
              <a:spcAft>
                <a:spcPts val="0"/>
              </a:spcAft>
              <a:buClr>
                <a:schemeClr val="lt1"/>
              </a:buClr>
              <a:buSzPts val="6400"/>
              <a:buFont typeface="Exo"/>
              <a:buNone/>
              <a:defRPr b="1" sz="6400">
                <a:solidFill>
                  <a:schemeClr val="lt1"/>
                </a:solidFill>
                <a:latin typeface="Exo"/>
                <a:ea typeface="Exo"/>
                <a:cs typeface="Exo"/>
                <a:sym typeface="Exo"/>
              </a:defRPr>
            </a:lvl1pPr>
            <a:lvl2pPr lvl="1">
              <a:spcBef>
                <a:spcPts val="0"/>
              </a:spcBef>
              <a:spcAft>
                <a:spcPts val="0"/>
              </a:spcAft>
              <a:buClr>
                <a:schemeClr val="lt1"/>
              </a:buClr>
              <a:buSzPts val="6400"/>
              <a:buFont typeface="Exo"/>
              <a:buNone/>
              <a:defRPr sz="6400">
                <a:solidFill>
                  <a:schemeClr val="lt1"/>
                </a:solidFill>
                <a:latin typeface="Exo"/>
                <a:ea typeface="Exo"/>
                <a:cs typeface="Exo"/>
                <a:sym typeface="Exo"/>
              </a:defRPr>
            </a:lvl2pPr>
            <a:lvl3pPr lvl="2">
              <a:spcBef>
                <a:spcPts val="0"/>
              </a:spcBef>
              <a:spcAft>
                <a:spcPts val="0"/>
              </a:spcAft>
              <a:buClr>
                <a:schemeClr val="lt1"/>
              </a:buClr>
              <a:buSzPts val="6400"/>
              <a:buFont typeface="Exo"/>
              <a:buNone/>
              <a:defRPr sz="6400">
                <a:solidFill>
                  <a:schemeClr val="lt1"/>
                </a:solidFill>
                <a:latin typeface="Exo"/>
                <a:ea typeface="Exo"/>
                <a:cs typeface="Exo"/>
                <a:sym typeface="Exo"/>
              </a:defRPr>
            </a:lvl3pPr>
            <a:lvl4pPr lvl="3">
              <a:spcBef>
                <a:spcPts val="0"/>
              </a:spcBef>
              <a:spcAft>
                <a:spcPts val="0"/>
              </a:spcAft>
              <a:buClr>
                <a:schemeClr val="lt1"/>
              </a:buClr>
              <a:buSzPts val="6400"/>
              <a:buFont typeface="Exo"/>
              <a:buNone/>
              <a:defRPr sz="6400">
                <a:solidFill>
                  <a:schemeClr val="lt1"/>
                </a:solidFill>
                <a:latin typeface="Exo"/>
                <a:ea typeface="Exo"/>
                <a:cs typeface="Exo"/>
                <a:sym typeface="Exo"/>
              </a:defRPr>
            </a:lvl4pPr>
            <a:lvl5pPr lvl="4">
              <a:spcBef>
                <a:spcPts val="0"/>
              </a:spcBef>
              <a:spcAft>
                <a:spcPts val="0"/>
              </a:spcAft>
              <a:buClr>
                <a:schemeClr val="lt1"/>
              </a:buClr>
              <a:buSzPts val="6400"/>
              <a:buFont typeface="Exo"/>
              <a:buNone/>
              <a:defRPr sz="6400">
                <a:solidFill>
                  <a:schemeClr val="lt1"/>
                </a:solidFill>
                <a:latin typeface="Exo"/>
                <a:ea typeface="Exo"/>
                <a:cs typeface="Exo"/>
                <a:sym typeface="Exo"/>
              </a:defRPr>
            </a:lvl5pPr>
            <a:lvl6pPr lvl="5">
              <a:spcBef>
                <a:spcPts val="0"/>
              </a:spcBef>
              <a:spcAft>
                <a:spcPts val="0"/>
              </a:spcAft>
              <a:buClr>
                <a:schemeClr val="lt1"/>
              </a:buClr>
              <a:buSzPts val="6400"/>
              <a:buFont typeface="Exo"/>
              <a:buNone/>
              <a:defRPr sz="6400">
                <a:solidFill>
                  <a:schemeClr val="lt1"/>
                </a:solidFill>
                <a:latin typeface="Exo"/>
                <a:ea typeface="Exo"/>
                <a:cs typeface="Exo"/>
                <a:sym typeface="Exo"/>
              </a:defRPr>
            </a:lvl6pPr>
            <a:lvl7pPr lvl="6">
              <a:spcBef>
                <a:spcPts val="0"/>
              </a:spcBef>
              <a:spcAft>
                <a:spcPts val="0"/>
              </a:spcAft>
              <a:buClr>
                <a:schemeClr val="lt1"/>
              </a:buClr>
              <a:buSzPts val="6400"/>
              <a:buFont typeface="Exo"/>
              <a:buNone/>
              <a:defRPr sz="6400">
                <a:solidFill>
                  <a:schemeClr val="lt1"/>
                </a:solidFill>
                <a:latin typeface="Exo"/>
                <a:ea typeface="Exo"/>
                <a:cs typeface="Exo"/>
                <a:sym typeface="Exo"/>
              </a:defRPr>
            </a:lvl7pPr>
            <a:lvl8pPr lvl="7">
              <a:spcBef>
                <a:spcPts val="0"/>
              </a:spcBef>
              <a:spcAft>
                <a:spcPts val="0"/>
              </a:spcAft>
              <a:buClr>
                <a:schemeClr val="lt1"/>
              </a:buClr>
              <a:buSzPts val="6400"/>
              <a:buFont typeface="Exo"/>
              <a:buNone/>
              <a:defRPr sz="6400">
                <a:solidFill>
                  <a:schemeClr val="lt1"/>
                </a:solidFill>
                <a:latin typeface="Exo"/>
                <a:ea typeface="Exo"/>
                <a:cs typeface="Exo"/>
                <a:sym typeface="Exo"/>
              </a:defRPr>
            </a:lvl8pPr>
            <a:lvl9pPr lvl="8">
              <a:spcBef>
                <a:spcPts val="0"/>
              </a:spcBef>
              <a:spcAft>
                <a:spcPts val="0"/>
              </a:spcAft>
              <a:buClr>
                <a:schemeClr val="lt1"/>
              </a:buClr>
              <a:buSzPts val="6400"/>
              <a:buFont typeface="Exo"/>
              <a:buNone/>
              <a:defRPr sz="6400">
                <a:solidFill>
                  <a:schemeClr val="lt1"/>
                </a:solidFill>
                <a:latin typeface="Exo"/>
                <a:ea typeface="Exo"/>
                <a:cs typeface="Exo"/>
                <a:sym typeface="Exo"/>
              </a:defRPr>
            </a:lvl9pPr>
          </a:lstStyle>
          <a:p/>
        </p:txBody>
      </p:sp>
      <p:sp>
        <p:nvSpPr>
          <p:cNvPr id="7" name="Google Shape;7;p1"/>
          <p:cNvSpPr txBox="1"/>
          <p:nvPr>
            <p:ph idx="1" type="body"/>
          </p:nvPr>
        </p:nvSpPr>
        <p:spPr>
          <a:xfrm>
            <a:off x="1426200" y="2375400"/>
            <a:ext cx="15435600" cy="6832800"/>
          </a:xfrm>
          <a:prstGeom prst="rect">
            <a:avLst/>
          </a:prstGeom>
          <a:noFill/>
          <a:ln>
            <a:noFill/>
          </a:ln>
        </p:spPr>
        <p:txBody>
          <a:bodyPr anchorCtr="0" anchor="t" bIns="182850" lIns="182850" spcFirstLastPara="1" rIns="182850" wrap="square" tIns="182850">
            <a:noAutofit/>
          </a:bodyPr>
          <a:lstStyle>
            <a:lvl1pPr indent="-406400" lvl="0" marL="4572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1pPr>
            <a:lvl2pPr indent="-406400" lvl="1" marL="9144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2pPr>
            <a:lvl3pPr indent="-406400" lvl="2" marL="13716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3pPr>
            <a:lvl4pPr indent="-406400" lvl="3" marL="18288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4pPr>
            <a:lvl5pPr indent="-406400" lvl="4" marL="22860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5pPr>
            <a:lvl6pPr indent="-406400" lvl="5" marL="27432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6pPr>
            <a:lvl7pPr indent="-406400" lvl="6" marL="32004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7pPr>
            <a:lvl8pPr indent="-406400" lvl="7" marL="36576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8pPr>
            <a:lvl9pPr indent="-406400" lvl="8" marL="4114800">
              <a:lnSpc>
                <a:spcPct val="115000"/>
              </a:lnSpc>
              <a:spcBef>
                <a:spcPts val="0"/>
              </a:spcBef>
              <a:spcAft>
                <a:spcPts val="0"/>
              </a:spcAft>
              <a:buClr>
                <a:schemeClr val="lt1"/>
              </a:buClr>
              <a:buSzPts val="2800"/>
              <a:buFont typeface="PT Sans"/>
              <a:buChar char="■"/>
              <a:defRPr sz="2800">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49" name="Shape 2649"/>
        <p:cNvGrpSpPr/>
        <p:nvPr/>
      </p:nvGrpSpPr>
      <p:grpSpPr>
        <a:xfrm>
          <a:off x="0" y="0"/>
          <a:ext cx="0" cy="0"/>
          <a:chOff x="0" y="0"/>
          <a:chExt cx="0" cy="0"/>
        </a:xfrm>
      </p:grpSpPr>
      <p:sp>
        <p:nvSpPr>
          <p:cNvPr id="2650" name="Google Shape;2650;p30"/>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651" name="Google Shape;2651;p30"/>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17761483" TargetMode="External"/><Relationship Id="rId5" Type="http://schemas.openxmlformats.org/officeDocument/2006/relationships/image" Target="../media/image2.png"/><Relationship Id="rId6" Type="http://schemas.openxmlformats.org/officeDocument/2006/relationships/hyperlink" Target="https://docs.google.com/spreadsheets/d/1ADDeEz5fETILGQKQpJJFcM7P5rmZ4FZoHUde76lueLU/copy#gid=71776148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70299728" TargetMode="External"/><Relationship Id="rId5"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1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45.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41.xml"/><Relationship Id="rId11" Type="http://schemas.openxmlformats.org/officeDocument/2006/relationships/slide" Target="/ppt/slides/slide43.xml"/><Relationship Id="rId10" Type="http://schemas.openxmlformats.org/officeDocument/2006/relationships/slide" Target="/ppt/slides/slide42.xml"/><Relationship Id="rId13" Type="http://schemas.openxmlformats.org/officeDocument/2006/relationships/slide" Target="/ppt/slides/slide45.xml"/><Relationship Id="rId12" Type="http://schemas.openxmlformats.org/officeDocument/2006/relationships/slide" Target="/ppt/slides/slide45.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6.xml"/><Relationship Id="rId17" Type="http://schemas.openxmlformats.org/officeDocument/2006/relationships/slide" Target="/ppt/slides/slide47.xml"/><Relationship Id="rId16" Type="http://schemas.openxmlformats.org/officeDocument/2006/relationships/slide" Target="/ppt/slides/slide47.xml"/><Relationship Id="rId18" Type="http://schemas.openxmlformats.org/officeDocument/2006/relationships/slide" Target="/ppt/slides/slide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hyperlink" Target="https://fonts.google.com/specimen/Exo?query=exo" TargetMode="External"/><Relationship Id="rId4" Type="http://schemas.openxmlformats.org/officeDocument/2006/relationships/hyperlink" Target="https://fonts.google.com/specimen/PT+Sans?query=p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hyperlink" Target="https://bit.ly/2ZjL1p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 Id="rId3" Type="http://schemas.openxmlformats.org/officeDocument/2006/relationships/hyperlink" Target="https://chrome.google.com/webstore/detail/flaticon-for-gsuit-gslide/haekgjfnhhdkgfgmldhfokhmfkgmcib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ADDeEz5fETILGQKQpJJFcM7P5rmZ4FZoHUde76lueLU/copy#gid=0"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3"/>
          <p:cNvSpPr/>
          <p:nvPr/>
        </p:nvSpPr>
        <p:spPr>
          <a:xfrm>
            <a:off x="4261500" y="6659947"/>
            <a:ext cx="97650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33"/>
          <p:cNvSpPr txBox="1"/>
          <p:nvPr>
            <p:ph idx="1" type="subTitle"/>
          </p:nvPr>
        </p:nvSpPr>
        <p:spPr>
          <a:xfrm>
            <a:off x="4596300" y="6753547"/>
            <a:ext cx="9095400" cy="61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Here is where your presentation begins</a:t>
            </a:r>
            <a:endParaRPr/>
          </a:p>
        </p:txBody>
      </p:sp>
      <p:grpSp>
        <p:nvGrpSpPr>
          <p:cNvPr id="2661" name="Google Shape;2661;p33"/>
          <p:cNvGrpSpPr/>
          <p:nvPr/>
        </p:nvGrpSpPr>
        <p:grpSpPr>
          <a:xfrm rot="10800000">
            <a:off x="4261478" y="8672005"/>
            <a:ext cx="1766524" cy="484182"/>
            <a:chOff x="2300350" y="2601250"/>
            <a:chExt cx="2275275" cy="623625"/>
          </a:xfrm>
        </p:grpSpPr>
        <p:sp>
          <p:nvSpPr>
            <p:cNvPr id="2662" name="Google Shape;2662;p3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3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3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3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3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3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8" name="Google Shape;2668;p33"/>
          <p:cNvGrpSpPr/>
          <p:nvPr/>
        </p:nvGrpSpPr>
        <p:grpSpPr>
          <a:xfrm flipH="1" rot="-5400000">
            <a:off x="7320991" y="9763960"/>
            <a:ext cx="3646032" cy="593286"/>
            <a:chOff x="7857346" y="3902355"/>
            <a:chExt cx="1823016" cy="296643"/>
          </a:xfrm>
        </p:grpSpPr>
        <p:sp>
          <p:nvSpPr>
            <p:cNvPr id="2669" name="Google Shape;2669;p3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3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3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3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3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3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75" name="Google Shape;2675;p33"/>
          <p:cNvGrpSpPr/>
          <p:nvPr/>
        </p:nvGrpSpPr>
        <p:grpSpPr>
          <a:xfrm rot="5400000">
            <a:off x="4842801" y="1104149"/>
            <a:ext cx="197804" cy="1106180"/>
            <a:chOff x="4898850" y="4820550"/>
            <a:chExt cx="98902" cy="553090"/>
          </a:xfrm>
        </p:grpSpPr>
        <p:sp>
          <p:nvSpPr>
            <p:cNvPr id="2676" name="Google Shape;2676;p3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3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3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3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3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81" name="Google Shape;2681;p33"/>
          <p:cNvGrpSpPr/>
          <p:nvPr/>
        </p:nvGrpSpPr>
        <p:grpSpPr>
          <a:xfrm>
            <a:off x="9010334" y="1129256"/>
            <a:ext cx="2211952" cy="267938"/>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704" name="Google Shape;2704;p33"/>
          <p:cNvGrpSpPr/>
          <p:nvPr/>
        </p:nvGrpSpPr>
        <p:grpSpPr>
          <a:xfrm>
            <a:off x="10894602" y="9072238"/>
            <a:ext cx="2505794" cy="102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19" name="Google Shape;2719;p33"/>
          <p:cNvSpPr txBox="1"/>
          <p:nvPr>
            <p:ph type="ctrTitle"/>
          </p:nvPr>
        </p:nvSpPr>
        <p:spPr>
          <a:xfrm>
            <a:off x="2635200" y="2494875"/>
            <a:ext cx="13017600" cy="344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11600">
                <a:solidFill>
                  <a:schemeClr val="accent2"/>
                </a:solidFill>
              </a:rPr>
              <a:t>DATA CENTER</a:t>
            </a:r>
            <a:r>
              <a:rPr lang="en" sz="15400"/>
              <a:t> </a:t>
            </a:r>
            <a:r>
              <a:rPr lang="en" sz="10000"/>
              <a:t>BUSINESS PLAN</a:t>
            </a:r>
            <a:endParaRPr sz="10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42"/>
          <p:cNvSpPr/>
          <p:nvPr/>
        </p:nvSpPr>
        <p:spPr>
          <a:xfrm>
            <a:off x="10235750" y="5680500"/>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42"/>
          <p:cNvSpPr/>
          <p:nvPr/>
        </p:nvSpPr>
        <p:spPr>
          <a:xfrm>
            <a:off x="3342600" y="5680500"/>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42"/>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t>PROBLEM </a:t>
            </a:r>
            <a:r>
              <a:rPr lang="en">
                <a:solidFill>
                  <a:schemeClr val="accent2"/>
                </a:solidFill>
              </a:rPr>
              <a:t>VS.</a:t>
            </a:r>
            <a:r>
              <a:rPr lang="en"/>
              <a:t> SOLUTION</a:t>
            </a:r>
            <a:endParaRPr/>
          </a:p>
        </p:txBody>
      </p:sp>
      <p:sp>
        <p:nvSpPr>
          <p:cNvPr id="3119" name="Google Shape;3119;p42"/>
          <p:cNvSpPr txBox="1"/>
          <p:nvPr>
            <p:ph idx="2" type="title"/>
          </p:nvPr>
        </p:nvSpPr>
        <p:spPr>
          <a:xfrm>
            <a:off x="3081000" y="5806500"/>
            <a:ext cx="52440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Problem</a:t>
            </a:r>
            <a:endParaRPr/>
          </a:p>
        </p:txBody>
      </p:sp>
      <p:sp>
        <p:nvSpPr>
          <p:cNvPr id="3120" name="Google Shape;3120;p42"/>
          <p:cNvSpPr txBox="1"/>
          <p:nvPr>
            <p:ph idx="1" type="subTitle"/>
          </p:nvPr>
        </p:nvSpPr>
        <p:spPr>
          <a:xfrm>
            <a:off x="3081000" y="6598519"/>
            <a:ext cx="5244000" cy="192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121" name="Google Shape;3121;p42"/>
          <p:cNvSpPr txBox="1"/>
          <p:nvPr>
            <p:ph idx="3" type="title"/>
          </p:nvPr>
        </p:nvSpPr>
        <p:spPr>
          <a:xfrm>
            <a:off x="9974150" y="5806500"/>
            <a:ext cx="52440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Solution</a:t>
            </a:r>
            <a:endParaRPr/>
          </a:p>
        </p:txBody>
      </p:sp>
      <p:sp>
        <p:nvSpPr>
          <p:cNvPr id="3122" name="Google Shape;3122;p42"/>
          <p:cNvSpPr txBox="1"/>
          <p:nvPr>
            <p:ph idx="4" type="subTitle"/>
          </p:nvPr>
        </p:nvSpPr>
        <p:spPr>
          <a:xfrm>
            <a:off x="9974150" y="6598515"/>
            <a:ext cx="5244000" cy="192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3123" name="Google Shape;3123;p42"/>
          <p:cNvGrpSpPr/>
          <p:nvPr/>
        </p:nvGrpSpPr>
        <p:grpSpPr>
          <a:xfrm>
            <a:off x="11946745" y="3691676"/>
            <a:ext cx="1298809" cy="1298809"/>
            <a:chOff x="2292475" y="1241300"/>
            <a:chExt cx="3605800" cy="3605800"/>
          </a:xfrm>
        </p:grpSpPr>
        <p:sp>
          <p:nvSpPr>
            <p:cNvPr id="3124" name="Google Shape;3124;p42"/>
            <p:cNvSpPr/>
            <p:nvPr/>
          </p:nvSpPr>
          <p:spPr>
            <a:xfrm>
              <a:off x="2644500" y="2377775"/>
              <a:ext cx="2900725" cy="1623850"/>
            </a:xfrm>
            <a:custGeom>
              <a:rect b="b" l="l" r="r" t="t"/>
              <a:pathLst>
                <a:path extrusionOk="0" h="64954" w="116029">
                  <a:moveTo>
                    <a:pt x="8466" y="56244"/>
                  </a:moveTo>
                  <a:lnTo>
                    <a:pt x="53803" y="56244"/>
                  </a:lnTo>
                  <a:lnTo>
                    <a:pt x="53803" y="64953"/>
                  </a:lnTo>
                  <a:lnTo>
                    <a:pt x="62227" y="64953"/>
                  </a:lnTo>
                  <a:lnTo>
                    <a:pt x="62227" y="56244"/>
                  </a:lnTo>
                  <a:lnTo>
                    <a:pt x="107604" y="56244"/>
                  </a:lnTo>
                  <a:lnTo>
                    <a:pt x="107604" y="64953"/>
                  </a:lnTo>
                  <a:lnTo>
                    <a:pt x="116029" y="64953"/>
                  </a:lnTo>
                  <a:lnTo>
                    <a:pt x="116029" y="52011"/>
                  </a:lnTo>
                  <a:cubicBezTo>
                    <a:pt x="116029" y="49692"/>
                    <a:pt x="114157" y="47779"/>
                    <a:pt x="111837" y="47779"/>
                  </a:cubicBezTo>
                  <a:lnTo>
                    <a:pt x="62227" y="47779"/>
                  </a:lnTo>
                  <a:lnTo>
                    <a:pt x="62227" y="33413"/>
                  </a:lnTo>
                  <a:lnTo>
                    <a:pt x="96006" y="33413"/>
                  </a:lnTo>
                  <a:cubicBezTo>
                    <a:pt x="101540" y="33413"/>
                    <a:pt x="106058" y="28895"/>
                    <a:pt x="106058" y="23360"/>
                  </a:cubicBezTo>
                  <a:lnTo>
                    <a:pt x="106058" y="4029"/>
                  </a:lnTo>
                  <a:cubicBezTo>
                    <a:pt x="106058" y="2605"/>
                    <a:pt x="105732" y="1221"/>
                    <a:pt x="105203" y="0"/>
                  </a:cubicBezTo>
                  <a:cubicBezTo>
                    <a:pt x="102476" y="1547"/>
                    <a:pt x="99343" y="2442"/>
                    <a:pt x="96006" y="2442"/>
                  </a:cubicBezTo>
                  <a:lnTo>
                    <a:pt x="20024" y="2442"/>
                  </a:lnTo>
                  <a:cubicBezTo>
                    <a:pt x="16687" y="2442"/>
                    <a:pt x="13553" y="1547"/>
                    <a:pt x="10826" y="0"/>
                  </a:cubicBezTo>
                  <a:cubicBezTo>
                    <a:pt x="10297" y="1221"/>
                    <a:pt x="9972" y="2605"/>
                    <a:pt x="9972" y="4029"/>
                  </a:cubicBezTo>
                  <a:lnTo>
                    <a:pt x="9972" y="23360"/>
                  </a:lnTo>
                  <a:cubicBezTo>
                    <a:pt x="9972" y="28895"/>
                    <a:pt x="14489" y="33413"/>
                    <a:pt x="20024" y="33413"/>
                  </a:cubicBezTo>
                  <a:lnTo>
                    <a:pt x="53803" y="33413"/>
                  </a:lnTo>
                  <a:lnTo>
                    <a:pt x="53803" y="47779"/>
                  </a:lnTo>
                  <a:lnTo>
                    <a:pt x="4233" y="47779"/>
                  </a:lnTo>
                  <a:cubicBezTo>
                    <a:pt x="1873" y="47779"/>
                    <a:pt x="1" y="49692"/>
                    <a:pt x="1" y="52011"/>
                  </a:cubicBezTo>
                  <a:lnTo>
                    <a:pt x="1" y="64953"/>
                  </a:lnTo>
                  <a:lnTo>
                    <a:pt x="8466" y="64953"/>
                  </a:lnTo>
                  <a:lnTo>
                    <a:pt x="8466" y="56244"/>
                  </a:lnTo>
                  <a:close/>
                  <a:moveTo>
                    <a:pt x="84936" y="12047"/>
                  </a:moveTo>
                  <a:cubicBezTo>
                    <a:pt x="87378" y="12047"/>
                    <a:pt x="89372" y="14041"/>
                    <a:pt x="89372" y="16523"/>
                  </a:cubicBezTo>
                  <a:cubicBezTo>
                    <a:pt x="89372" y="18965"/>
                    <a:pt x="87378" y="20959"/>
                    <a:pt x="84936" y="20959"/>
                  </a:cubicBezTo>
                  <a:cubicBezTo>
                    <a:pt x="82453" y="20959"/>
                    <a:pt x="80459" y="18965"/>
                    <a:pt x="80459" y="16523"/>
                  </a:cubicBezTo>
                  <a:cubicBezTo>
                    <a:pt x="80459" y="14041"/>
                    <a:pt x="82453" y="12047"/>
                    <a:pt x="84936" y="12047"/>
                  </a:cubicBezTo>
                  <a:close/>
                  <a:moveTo>
                    <a:pt x="47820" y="20756"/>
                  </a:moveTo>
                  <a:lnTo>
                    <a:pt x="28285" y="20756"/>
                  </a:lnTo>
                  <a:cubicBezTo>
                    <a:pt x="25966" y="20756"/>
                    <a:pt x="24094" y="18843"/>
                    <a:pt x="24094" y="16523"/>
                  </a:cubicBezTo>
                  <a:cubicBezTo>
                    <a:pt x="24094" y="14204"/>
                    <a:pt x="25966" y="12291"/>
                    <a:pt x="28285" y="12291"/>
                  </a:cubicBezTo>
                  <a:lnTo>
                    <a:pt x="47820" y="12291"/>
                  </a:lnTo>
                  <a:cubicBezTo>
                    <a:pt x="50181" y="12291"/>
                    <a:pt x="52053" y="14204"/>
                    <a:pt x="52053" y="16523"/>
                  </a:cubicBezTo>
                  <a:cubicBezTo>
                    <a:pt x="52053" y="18843"/>
                    <a:pt x="50181" y="20756"/>
                    <a:pt x="47820" y="20756"/>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42"/>
            <p:cNvSpPr/>
            <p:nvPr/>
          </p:nvSpPr>
          <p:spPr>
            <a:xfrm>
              <a:off x="2292475" y="4213225"/>
              <a:ext cx="915725" cy="633875"/>
            </a:xfrm>
            <a:custGeom>
              <a:rect b="b" l="l" r="r" t="t"/>
              <a:pathLst>
                <a:path extrusionOk="0" h="25355" w="36629">
                  <a:moveTo>
                    <a:pt x="32396" y="0"/>
                  </a:moveTo>
                  <a:lnTo>
                    <a:pt x="4192" y="0"/>
                  </a:lnTo>
                  <a:cubicBezTo>
                    <a:pt x="1873" y="0"/>
                    <a:pt x="1" y="1913"/>
                    <a:pt x="1" y="4233"/>
                  </a:cubicBezTo>
                  <a:lnTo>
                    <a:pt x="1" y="21122"/>
                  </a:lnTo>
                  <a:cubicBezTo>
                    <a:pt x="1" y="23482"/>
                    <a:pt x="1873" y="25354"/>
                    <a:pt x="4192" y="25354"/>
                  </a:cubicBezTo>
                  <a:lnTo>
                    <a:pt x="32396" y="25354"/>
                  </a:lnTo>
                  <a:cubicBezTo>
                    <a:pt x="34715" y="25354"/>
                    <a:pt x="36628" y="23482"/>
                    <a:pt x="36628" y="21122"/>
                  </a:cubicBezTo>
                  <a:lnTo>
                    <a:pt x="36628" y="4233"/>
                  </a:lnTo>
                  <a:cubicBezTo>
                    <a:pt x="36628" y="1913"/>
                    <a:pt x="34715" y="0"/>
                    <a:pt x="323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42"/>
            <p:cNvSpPr/>
            <p:nvPr/>
          </p:nvSpPr>
          <p:spPr>
            <a:xfrm>
              <a:off x="4981550" y="4213225"/>
              <a:ext cx="916725" cy="633875"/>
            </a:xfrm>
            <a:custGeom>
              <a:rect b="b" l="l" r="r" t="t"/>
              <a:pathLst>
                <a:path extrusionOk="0" h="25355" w="36669">
                  <a:moveTo>
                    <a:pt x="32436" y="0"/>
                  </a:moveTo>
                  <a:lnTo>
                    <a:pt x="4233" y="0"/>
                  </a:lnTo>
                  <a:cubicBezTo>
                    <a:pt x="1913" y="0"/>
                    <a:pt x="0" y="1913"/>
                    <a:pt x="0" y="4233"/>
                  </a:cubicBezTo>
                  <a:lnTo>
                    <a:pt x="0" y="21122"/>
                  </a:lnTo>
                  <a:cubicBezTo>
                    <a:pt x="0" y="23482"/>
                    <a:pt x="1913" y="25354"/>
                    <a:pt x="4233" y="25354"/>
                  </a:cubicBezTo>
                  <a:lnTo>
                    <a:pt x="32436" y="25354"/>
                  </a:lnTo>
                  <a:cubicBezTo>
                    <a:pt x="34756" y="25354"/>
                    <a:pt x="36669" y="23482"/>
                    <a:pt x="36669" y="21122"/>
                  </a:cubicBezTo>
                  <a:lnTo>
                    <a:pt x="36669" y="4233"/>
                  </a:lnTo>
                  <a:cubicBezTo>
                    <a:pt x="36669" y="1913"/>
                    <a:pt x="34756" y="0"/>
                    <a:pt x="3243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42"/>
            <p:cNvSpPr/>
            <p:nvPr/>
          </p:nvSpPr>
          <p:spPr>
            <a:xfrm>
              <a:off x="3637525" y="4213225"/>
              <a:ext cx="915700" cy="633875"/>
            </a:xfrm>
            <a:custGeom>
              <a:rect b="b" l="l" r="r" t="t"/>
              <a:pathLst>
                <a:path extrusionOk="0" h="25355" w="36628">
                  <a:moveTo>
                    <a:pt x="32395" y="0"/>
                  </a:moveTo>
                  <a:lnTo>
                    <a:pt x="4192" y="0"/>
                  </a:lnTo>
                  <a:cubicBezTo>
                    <a:pt x="1872" y="0"/>
                    <a:pt x="0" y="1913"/>
                    <a:pt x="0" y="4233"/>
                  </a:cubicBezTo>
                  <a:lnTo>
                    <a:pt x="0" y="21122"/>
                  </a:lnTo>
                  <a:cubicBezTo>
                    <a:pt x="0" y="23482"/>
                    <a:pt x="1872" y="25354"/>
                    <a:pt x="4192" y="25354"/>
                  </a:cubicBezTo>
                  <a:lnTo>
                    <a:pt x="32395" y="25354"/>
                  </a:lnTo>
                  <a:cubicBezTo>
                    <a:pt x="34715" y="25354"/>
                    <a:pt x="36628" y="23482"/>
                    <a:pt x="36628" y="21122"/>
                  </a:cubicBezTo>
                  <a:lnTo>
                    <a:pt x="36628" y="4233"/>
                  </a:lnTo>
                  <a:cubicBezTo>
                    <a:pt x="36628" y="1913"/>
                    <a:pt x="34715" y="0"/>
                    <a:pt x="3239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42"/>
            <p:cNvSpPr/>
            <p:nvPr/>
          </p:nvSpPr>
          <p:spPr>
            <a:xfrm>
              <a:off x="2893775" y="1241300"/>
              <a:ext cx="2402175" cy="985925"/>
            </a:xfrm>
            <a:custGeom>
              <a:rect b="b" l="l" r="r" t="t"/>
              <a:pathLst>
                <a:path extrusionOk="0" h="39437" w="96087">
                  <a:moveTo>
                    <a:pt x="10053" y="39436"/>
                  </a:moveTo>
                  <a:lnTo>
                    <a:pt x="86035" y="39436"/>
                  </a:lnTo>
                  <a:cubicBezTo>
                    <a:pt x="91569" y="39436"/>
                    <a:pt x="96087" y="34919"/>
                    <a:pt x="96087" y="29384"/>
                  </a:cubicBezTo>
                  <a:lnTo>
                    <a:pt x="96087" y="10053"/>
                  </a:lnTo>
                  <a:cubicBezTo>
                    <a:pt x="96087" y="4518"/>
                    <a:pt x="91569" y="0"/>
                    <a:pt x="86035" y="0"/>
                  </a:cubicBezTo>
                  <a:lnTo>
                    <a:pt x="10053" y="0"/>
                  </a:lnTo>
                  <a:cubicBezTo>
                    <a:pt x="4518" y="0"/>
                    <a:pt x="1" y="4518"/>
                    <a:pt x="1" y="10053"/>
                  </a:cubicBezTo>
                  <a:lnTo>
                    <a:pt x="1" y="29384"/>
                  </a:lnTo>
                  <a:cubicBezTo>
                    <a:pt x="1" y="34919"/>
                    <a:pt x="4518" y="39436"/>
                    <a:pt x="10053" y="39436"/>
                  </a:cubicBezTo>
                  <a:close/>
                  <a:moveTo>
                    <a:pt x="74965" y="15262"/>
                  </a:moveTo>
                  <a:cubicBezTo>
                    <a:pt x="77407" y="15262"/>
                    <a:pt x="79401" y="17256"/>
                    <a:pt x="79401" y="19739"/>
                  </a:cubicBezTo>
                  <a:cubicBezTo>
                    <a:pt x="79401" y="22180"/>
                    <a:pt x="77407" y="24175"/>
                    <a:pt x="74965" y="24175"/>
                  </a:cubicBezTo>
                  <a:cubicBezTo>
                    <a:pt x="72482" y="24175"/>
                    <a:pt x="70488" y="22180"/>
                    <a:pt x="70488" y="19739"/>
                  </a:cubicBezTo>
                  <a:cubicBezTo>
                    <a:pt x="70488" y="17256"/>
                    <a:pt x="72482" y="15262"/>
                    <a:pt x="74965" y="15262"/>
                  </a:cubicBezTo>
                  <a:close/>
                  <a:moveTo>
                    <a:pt x="18314" y="15506"/>
                  </a:moveTo>
                  <a:lnTo>
                    <a:pt x="37849" y="15506"/>
                  </a:lnTo>
                  <a:cubicBezTo>
                    <a:pt x="40210" y="15506"/>
                    <a:pt x="42082" y="17378"/>
                    <a:pt x="42082" y="19739"/>
                  </a:cubicBezTo>
                  <a:cubicBezTo>
                    <a:pt x="42082" y="22058"/>
                    <a:pt x="40210" y="23930"/>
                    <a:pt x="37849" y="23930"/>
                  </a:cubicBezTo>
                  <a:lnTo>
                    <a:pt x="18314" y="23930"/>
                  </a:lnTo>
                  <a:cubicBezTo>
                    <a:pt x="15995" y="23930"/>
                    <a:pt x="14123" y="22058"/>
                    <a:pt x="14123" y="19739"/>
                  </a:cubicBezTo>
                  <a:cubicBezTo>
                    <a:pt x="14123" y="17378"/>
                    <a:pt x="15995" y="15506"/>
                    <a:pt x="18314" y="15506"/>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29" name="Google Shape;3129;p42"/>
          <p:cNvGrpSpPr/>
          <p:nvPr/>
        </p:nvGrpSpPr>
        <p:grpSpPr>
          <a:xfrm>
            <a:off x="4925722" y="3691528"/>
            <a:ext cx="1554557" cy="1299106"/>
            <a:chOff x="1026975" y="1090575"/>
            <a:chExt cx="4572225" cy="3820900"/>
          </a:xfrm>
        </p:grpSpPr>
        <p:sp>
          <p:nvSpPr>
            <p:cNvPr id="3130" name="Google Shape;3130;p42"/>
            <p:cNvSpPr/>
            <p:nvPr/>
          </p:nvSpPr>
          <p:spPr>
            <a:xfrm>
              <a:off x="1026975" y="1552700"/>
              <a:ext cx="4572225" cy="3358775"/>
            </a:xfrm>
            <a:custGeom>
              <a:rect b="b" l="l" r="r" t="t"/>
              <a:pathLst>
                <a:path extrusionOk="0" h="134351" w="182889">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42"/>
            <p:cNvSpPr/>
            <p:nvPr/>
          </p:nvSpPr>
          <p:spPr>
            <a:xfrm>
              <a:off x="3447375" y="1090575"/>
              <a:ext cx="1615775" cy="2946700"/>
            </a:xfrm>
            <a:custGeom>
              <a:rect b="b" l="l" r="r" t="t"/>
              <a:pathLst>
                <a:path extrusionOk="0" h="117868" w="64631">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42"/>
            <p:cNvSpPr/>
            <p:nvPr/>
          </p:nvSpPr>
          <p:spPr>
            <a:xfrm>
              <a:off x="4114975" y="1894125"/>
              <a:ext cx="277300" cy="267500"/>
            </a:xfrm>
            <a:custGeom>
              <a:rect b="b" l="l" r="r" t="t"/>
              <a:pathLst>
                <a:path extrusionOk="0" h="10700" w="11092">
                  <a:moveTo>
                    <a:pt x="1" y="0"/>
                  </a:moveTo>
                  <a:lnTo>
                    <a:pt x="1" y="10699"/>
                  </a:lnTo>
                  <a:lnTo>
                    <a:pt x="11091" y="10699"/>
                  </a:lnTo>
                  <a:lnTo>
                    <a:pt x="1109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42"/>
            <p:cNvSpPr/>
            <p:nvPr/>
          </p:nvSpPr>
          <p:spPr>
            <a:xfrm>
              <a:off x="1563025" y="1090575"/>
              <a:ext cx="1615800" cy="2946700"/>
            </a:xfrm>
            <a:custGeom>
              <a:rect b="b" l="l" r="r" t="t"/>
              <a:pathLst>
                <a:path extrusionOk="0" h="117868" w="64632">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4" name="Google Shape;3134;p42"/>
          <p:cNvGrpSpPr/>
          <p:nvPr/>
        </p:nvGrpSpPr>
        <p:grpSpPr>
          <a:xfrm>
            <a:off x="15618364" y="3460057"/>
            <a:ext cx="4501986" cy="456293"/>
            <a:chOff x="7809182" y="1151604"/>
            <a:chExt cx="2250993" cy="228146"/>
          </a:xfrm>
        </p:grpSpPr>
        <p:sp>
          <p:nvSpPr>
            <p:cNvPr id="3135" name="Google Shape;3135;p42"/>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42"/>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37" name="Google Shape;3137;p42"/>
          <p:cNvSpPr/>
          <p:nvPr/>
        </p:nvSpPr>
        <p:spPr>
          <a:xfrm flipH="1" rot="10800000">
            <a:off x="-1729624" y="8518578"/>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43"/>
          <p:cNvSpPr/>
          <p:nvPr/>
        </p:nvSpPr>
        <p:spPr>
          <a:xfrm>
            <a:off x="6885108" y="5675726"/>
            <a:ext cx="4535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43"/>
          <p:cNvSpPr/>
          <p:nvPr/>
        </p:nvSpPr>
        <p:spPr>
          <a:xfrm>
            <a:off x="12263189" y="5675726"/>
            <a:ext cx="4535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43"/>
          <p:cNvSpPr/>
          <p:nvPr/>
        </p:nvSpPr>
        <p:spPr>
          <a:xfrm>
            <a:off x="1511200" y="5675750"/>
            <a:ext cx="45312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43"/>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lang="en"/>
              <a:t>OUR MAIN </a:t>
            </a:r>
            <a:r>
              <a:rPr lang="en">
                <a:solidFill>
                  <a:schemeClr val="accent2"/>
                </a:solidFill>
              </a:rPr>
              <a:t>COMPETITORS</a:t>
            </a:r>
            <a:endParaRPr>
              <a:solidFill>
                <a:schemeClr val="accent2"/>
              </a:solidFill>
            </a:endParaRPr>
          </a:p>
        </p:txBody>
      </p:sp>
      <p:sp>
        <p:nvSpPr>
          <p:cNvPr id="3146" name="Google Shape;3146;p43"/>
          <p:cNvSpPr txBox="1"/>
          <p:nvPr>
            <p:ph idx="2" type="title"/>
          </p:nvPr>
        </p:nvSpPr>
        <p:spPr>
          <a:xfrm>
            <a:off x="1511200" y="5801726"/>
            <a:ext cx="45312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147" name="Google Shape;3147;p43"/>
          <p:cNvSpPr txBox="1"/>
          <p:nvPr>
            <p:ph idx="1" type="subTitle"/>
          </p:nvPr>
        </p:nvSpPr>
        <p:spPr>
          <a:xfrm>
            <a:off x="1511200" y="6593726"/>
            <a:ext cx="4531200" cy="150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148" name="Google Shape;3148;p43"/>
          <p:cNvSpPr txBox="1"/>
          <p:nvPr>
            <p:ph idx="3" type="title"/>
          </p:nvPr>
        </p:nvSpPr>
        <p:spPr>
          <a:xfrm>
            <a:off x="6887208" y="5801726"/>
            <a:ext cx="45312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149" name="Google Shape;3149;p43"/>
          <p:cNvSpPr txBox="1"/>
          <p:nvPr>
            <p:ph idx="4" type="subTitle"/>
          </p:nvPr>
        </p:nvSpPr>
        <p:spPr>
          <a:xfrm>
            <a:off x="6887208" y="6593726"/>
            <a:ext cx="4531200" cy="150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3150" name="Google Shape;3150;p43"/>
          <p:cNvSpPr txBox="1"/>
          <p:nvPr>
            <p:ph idx="5" type="title"/>
          </p:nvPr>
        </p:nvSpPr>
        <p:spPr>
          <a:xfrm>
            <a:off x="12265289" y="5801726"/>
            <a:ext cx="45312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151" name="Google Shape;3151;p43"/>
          <p:cNvSpPr txBox="1"/>
          <p:nvPr>
            <p:ph idx="6" type="subTitle"/>
          </p:nvPr>
        </p:nvSpPr>
        <p:spPr>
          <a:xfrm>
            <a:off x="12265289" y="6593726"/>
            <a:ext cx="4531200" cy="150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closest planet to the Sun and the smallest one in the Solar System</a:t>
            </a:r>
            <a:endParaRPr/>
          </a:p>
        </p:txBody>
      </p:sp>
      <p:grpSp>
        <p:nvGrpSpPr>
          <p:cNvPr id="3152" name="Google Shape;3152;p43"/>
          <p:cNvGrpSpPr/>
          <p:nvPr/>
        </p:nvGrpSpPr>
        <p:grpSpPr>
          <a:xfrm>
            <a:off x="10839134" y="9003583"/>
            <a:ext cx="2211952" cy="267938"/>
            <a:chOff x="8183182" y="663852"/>
            <a:chExt cx="1475028" cy="178673"/>
          </a:xfrm>
        </p:grpSpPr>
        <p:grpSp>
          <p:nvGrpSpPr>
            <p:cNvPr id="3153" name="Google Shape;3153;p43"/>
            <p:cNvGrpSpPr/>
            <p:nvPr/>
          </p:nvGrpSpPr>
          <p:grpSpPr>
            <a:xfrm>
              <a:off x="8183182" y="774425"/>
              <a:ext cx="1178025" cy="68100"/>
              <a:chOff x="2024450" y="204150"/>
              <a:chExt cx="1178025" cy="68100"/>
            </a:xfrm>
          </p:grpSpPr>
          <p:sp>
            <p:nvSpPr>
              <p:cNvPr id="3154" name="Google Shape;3154;p4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4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4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4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4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4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4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4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4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4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64" name="Google Shape;3164;p43"/>
            <p:cNvGrpSpPr/>
            <p:nvPr/>
          </p:nvGrpSpPr>
          <p:grpSpPr>
            <a:xfrm>
              <a:off x="8480185" y="663852"/>
              <a:ext cx="1178025" cy="68100"/>
              <a:chOff x="2024450" y="204150"/>
              <a:chExt cx="1178025" cy="68100"/>
            </a:xfrm>
          </p:grpSpPr>
          <p:sp>
            <p:nvSpPr>
              <p:cNvPr id="3165" name="Google Shape;3165;p4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4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4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4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4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4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4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4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4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4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75" name="Google Shape;3175;p43"/>
          <p:cNvGrpSpPr/>
          <p:nvPr/>
        </p:nvGrpSpPr>
        <p:grpSpPr>
          <a:xfrm>
            <a:off x="8297828" y="3488967"/>
            <a:ext cx="1709960" cy="1500616"/>
            <a:chOff x="7547949" y="2761477"/>
            <a:chExt cx="417348" cy="366254"/>
          </a:xfrm>
        </p:grpSpPr>
        <p:sp>
          <p:nvSpPr>
            <p:cNvPr id="3176" name="Google Shape;3176;p43"/>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43"/>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43"/>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9" name="Google Shape;3179;p43"/>
          <p:cNvGrpSpPr/>
          <p:nvPr/>
        </p:nvGrpSpPr>
        <p:grpSpPr>
          <a:xfrm>
            <a:off x="13782206" y="3492178"/>
            <a:ext cx="1497365" cy="1494196"/>
            <a:chOff x="6856386" y="1437970"/>
            <a:chExt cx="416490" cy="415632"/>
          </a:xfrm>
        </p:grpSpPr>
        <p:sp>
          <p:nvSpPr>
            <p:cNvPr id="3180" name="Google Shape;3180;p43"/>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43"/>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43"/>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3" name="Google Shape;3183;p43"/>
          <p:cNvGrpSpPr/>
          <p:nvPr/>
        </p:nvGrpSpPr>
        <p:grpSpPr>
          <a:xfrm>
            <a:off x="3028117" y="3488987"/>
            <a:ext cx="1497365" cy="1500577"/>
            <a:chOff x="4722040" y="1437111"/>
            <a:chExt cx="416490" cy="417360"/>
          </a:xfrm>
        </p:grpSpPr>
        <p:sp>
          <p:nvSpPr>
            <p:cNvPr id="3184" name="Google Shape;3184;p43"/>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43"/>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43"/>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44"/>
          <p:cNvSpPr/>
          <p:nvPr/>
        </p:nvSpPr>
        <p:spPr>
          <a:xfrm>
            <a:off x="10507843" y="5901271"/>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44"/>
          <p:cNvSpPr/>
          <p:nvPr/>
        </p:nvSpPr>
        <p:spPr>
          <a:xfrm>
            <a:off x="3071593" y="5068221"/>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44"/>
          <p:cNvSpPr txBox="1"/>
          <p:nvPr>
            <p:ph idx="4"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THEM </a:t>
            </a:r>
            <a:r>
              <a:rPr lang="en">
                <a:solidFill>
                  <a:schemeClr val="accent2"/>
                </a:solidFill>
              </a:rPr>
              <a:t>VS.</a:t>
            </a:r>
            <a:r>
              <a:rPr lang="en"/>
              <a:t> US</a:t>
            </a:r>
            <a:endParaRPr/>
          </a:p>
        </p:txBody>
      </p:sp>
      <p:sp>
        <p:nvSpPr>
          <p:cNvPr id="3194" name="Google Shape;3194;p44"/>
          <p:cNvSpPr txBox="1"/>
          <p:nvPr>
            <p:ph type="title"/>
          </p:nvPr>
        </p:nvSpPr>
        <p:spPr>
          <a:xfrm>
            <a:off x="3546193" y="5194200"/>
            <a:ext cx="37716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Them</a:t>
            </a:r>
            <a:endParaRPr/>
          </a:p>
        </p:txBody>
      </p:sp>
      <p:sp>
        <p:nvSpPr>
          <p:cNvPr id="3195" name="Google Shape;3195;p44"/>
          <p:cNvSpPr txBox="1"/>
          <p:nvPr>
            <p:ph idx="1" type="subTitle"/>
          </p:nvPr>
        </p:nvSpPr>
        <p:spPr>
          <a:xfrm>
            <a:off x="2346793" y="3000621"/>
            <a:ext cx="6170400" cy="1949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a:t>
            </a:r>
            <a:r>
              <a:rPr lang="en"/>
              <a:t>has a pretty name and is the second planet from the Sun. It’s terribly hot, even hotter than Mercury, and its atmosphere is poisonous</a:t>
            </a:r>
            <a:endParaRPr/>
          </a:p>
        </p:txBody>
      </p:sp>
      <p:sp>
        <p:nvSpPr>
          <p:cNvPr id="3196" name="Google Shape;3196;p44"/>
          <p:cNvSpPr txBox="1"/>
          <p:nvPr>
            <p:ph idx="2" type="title"/>
          </p:nvPr>
        </p:nvSpPr>
        <p:spPr>
          <a:xfrm>
            <a:off x="10982443" y="6027250"/>
            <a:ext cx="37716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Us</a:t>
            </a:r>
            <a:endParaRPr/>
          </a:p>
        </p:txBody>
      </p:sp>
      <p:sp>
        <p:nvSpPr>
          <p:cNvPr id="3197" name="Google Shape;3197;p44"/>
          <p:cNvSpPr txBox="1"/>
          <p:nvPr>
            <p:ph idx="3" type="subTitle"/>
          </p:nvPr>
        </p:nvSpPr>
        <p:spPr>
          <a:xfrm>
            <a:off x="9783043" y="6819271"/>
            <a:ext cx="6170400" cy="1949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 This planet's name has nothing to do with the liquid metal</a:t>
            </a:r>
            <a:endParaRPr/>
          </a:p>
        </p:txBody>
      </p:sp>
      <p:pic>
        <p:nvPicPr>
          <p:cNvPr id="3198" name="Google Shape;3198;p44"/>
          <p:cNvPicPr preferRelativeResize="0"/>
          <p:nvPr/>
        </p:nvPicPr>
        <p:blipFill rotWithShape="1">
          <a:blip r:embed="rId3">
            <a:alphaModFix/>
          </a:blip>
          <a:srcRect b="17300" l="0" r="0" t="17293"/>
          <a:stretch/>
        </p:blipFill>
        <p:spPr>
          <a:xfrm>
            <a:off x="10004450" y="3031494"/>
            <a:ext cx="57276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199" name="Google Shape;3199;p44"/>
          <p:cNvPicPr preferRelativeResize="0"/>
          <p:nvPr/>
        </p:nvPicPr>
        <p:blipFill rotWithShape="1">
          <a:blip r:embed="rId4">
            <a:alphaModFix/>
          </a:blip>
          <a:srcRect b="17997" l="0" r="0" t="17997"/>
          <a:stretch/>
        </p:blipFill>
        <p:spPr>
          <a:xfrm>
            <a:off x="2568193" y="6376121"/>
            <a:ext cx="57276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3200" name="Google Shape;3200;p44"/>
          <p:cNvGrpSpPr/>
          <p:nvPr/>
        </p:nvGrpSpPr>
        <p:grpSpPr>
          <a:xfrm>
            <a:off x="15625614" y="1767024"/>
            <a:ext cx="3041964" cy="604130"/>
            <a:chOff x="5642557" y="-150670"/>
            <a:chExt cx="1520982" cy="302065"/>
          </a:xfrm>
        </p:grpSpPr>
        <p:sp>
          <p:nvSpPr>
            <p:cNvPr id="3201" name="Google Shape;3201;p4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4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4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4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4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06" name="Google Shape;3206;p44"/>
          <p:cNvGrpSpPr/>
          <p:nvPr/>
        </p:nvGrpSpPr>
        <p:grpSpPr>
          <a:xfrm flipH="1">
            <a:off x="9315134" y="9155983"/>
            <a:ext cx="2211952" cy="267938"/>
            <a:chOff x="8183182" y="663852"/>
            <a:chExt cx="1475028" cy="178673"/>
          </a:xfrm>
        </p:grpSpPr>
        <p:grpSp>
          <p:nvGrpSpPr>
            <p:cNvPr id="3207" name="Google Shape;3207;p44"/>
            <p:cNvGrpSpPr/>
            <p:nvPr/>
          </p:nvGrpSpPr>
          <p:grpSpPr>
            <a:xfrm>
              <a:off x="8183182" y="774425"/>
              <a:ext cx="1178025" cy="68100"/>
              <a:chOff x="2024450" y="204150"/>
              <a:chExt cx="1178025" cy="68100"/>
            </a:xfrm>
          </p:grpSpPr>
          <p:sp>
            <p:nvSpPr>
              <p:cNvPr id="3208" name="Google Shape;3208;p4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4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4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4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4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4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4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4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4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4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8" name="Google Shape;3218;p44"/>
            <p:cNvGrpSpPr/>
            <p:nvPr/>
          </p:nvGrpSpPr>
          <p:grpSpPr>
            <a:xfrm>
              <a:off x="8480185" y="663852"/>
              <a:ext cx="1178025" cy="68100"/>
              <a:chOff x="2024450" y="204150"/>
              <a:chExt cx="1178025" cy="68100"/>
            </a:xfrm>
          </p:grpSpPr>
          <p:sp>
            <p:nvSpPr>
              <p:cNvPr id="3219" name="Google Shape;3219;p4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4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4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4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4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4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4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4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4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4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29" name="Google Shape;3229;p44"/>
          <p:cNvGrpSpPr/>
          <p:nvPr/>
        </p:nvGrpSpPr>
        <p:grpSpPr>
          <a:xfrm rot="5400000">
            <a:off x="3703301" y="1381499"/>
            <a:ext cx="197804" cy="1106180"/>
            <a:chOff x="4898850" y="4820550"/>
            <a:chExt cx="98902" cy="553090"/>
          </a:xfrm>
        </p:grpSpPr>
        <p:sp>
          <p:nvSpPr>
            <p:cNvPr id="3230" name="Google Shape;3230;p4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4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4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4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4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45"/>
          <p:cNvSpPr txBox="1"/>
          <p:nvPr>
            <p:ph type="title"/>
          </p:nvPr>
        </p:nvSpPr>
        <p:spPr>
          <a:xfrm>
            <a:off x="3716000" y="6507021"/>
            <a:ext cx="10857600" cy="86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3240" name="Google Shape;3240;p45"/>
          <p:cNvSpPr txBox="1"/>
          <p:nvPr>
            <p:ph idx="1" type="subTitle"/>
          </p:nvPr>
        </p:nvSpPr>
        <p:spPr>
          <a:xfrm>
            <a:off x="4525800" y="2919275"/>
            <a:ext cx="9236400" cy="3355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3241" name="Google Shape;3241;p45"/>
          <p:cNvGrpSpPr/>
          <p:nvPr/>
        </p:nvGrpSpPr>
        <p:grpSpPr>
          <a:xfrm>
            <a:off x="3675552" y="8563638"/>
            <a:ext cx="2505794" cy="102000"/>
            <a:chOff x="2915381" y="4104819"/>
            <a:chExt cx="1252897" cy="51000"/>
          </a:xfrm>
        </p:grpSpPr>
        <p:sp>
          <p:nvSpPr>
            <p:cNvPr id="3242" name="Google Shape;3242;p45"/>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45"/>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45"/>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45"/>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45"/>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45"/>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45"/>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45"/>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45"/>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45"/>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45"/>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45"/>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45"/>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45"/>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6" name="Google Shape;3256;p45"/>
          <p:cNvGrpSpPr/>
          <p:nvPr/>
        </p:nvGrpSpPr>
        <p:grpSpPr>
          <a:xfrm flipH="1">
            <a:off x="5809934" y="1383583"/>
            <a:ext cx="2211952" cy="267938"/>
            <a:chOff x="8183182" y="663852"/>
            <a:chExt cx="1475028" cy="178673"/>
          </a:xfrm>
        </p:grpSpPr>
        <p:grpSp>
          <p:nvGrpSpPr>
            <p:cNvPr id="3257" name="Google Shape;3257;p45"/>
            <p:cNvGrpSpPr/>
            <p:nvPr/>
          </p:nvGrpSpPr>
          <p:grpSpPr>
            <a:xfrm>
              <a:off x="8183182" y="774425"/>
              <a:ext cx="1178025" cy="68100"/>
              <a:chOff x="2024450" y="204150"/>
              <a:chExt cx="1178025" cy="68100"/>
            </a:xfrm>
          </p:grpSpPr>
          <p:sp>
            <p:nvSpPr>
              <p:cNvPr id="3258" name="Google Shape;3258;p4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4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4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4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4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4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4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4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4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4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8" name="Google Shape;3268;p45"/>
            <p:cNvGrpSpPr/>
            <p:nvPr/>
          </p:nvGrpSpPr>
          <p:grpSpPr>
            <a:xfrm>
              <a:off x="8480185" y="663852"/>
              <a:ext cx="1178025" cy="68100"/>
              <a:chOff x="2024450" y="204150"/>
              <a:chExt cx="1178025" cy="68100"/>
            </a:xfrm>
          </p:grpSpPr>
          <p:sp>
            <p:nvSpPr>
              <p:cNvPr id="3269" name="Google Shape;3269;p4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4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4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4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4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4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4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4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4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4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79" name="Google Shape;3279;p45"/>
          <p:cNvGrpSpPr/>
          <p:nvPr/>
        </p:nvGrpSpPr>
        <p:grpSpPr>
          <a:xfrm rot="5400000">
            <a:off x="14401528" y="6617505"/>
            <a:ext cx="1766524" cy="484182"/>
            <a:chOff x="2300350" y="2601250"/>
            <a:chExt cx="2275275" cy="623625"/>
          </a:xfrm>
        </p:grpSpPr>
        <p:sp>
          <p:nvSpPr>
            <p:cNvPr id="3280" name="Google Shape;3280;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46"/>
          <p:cNvSpPr/>
          <p:nvPr/>
        </p:nvSpPr>
        <p:spPr>
          <a:xfrm>
            <a:off x="1426200" y="6787350"/>
            <a:ext cx="94590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46"/>
          <p:cNvSpPr txBox="1"/>
          <p:nvPr>
            <p:ph type="title"/>
          </p:nvPr>
        </p:nvSpPr>
        <p:spPr>
          <a:xfrm>
            <a:off x="1729050" y="4811350"/>
            <a:ext cx="151326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MARKETING </a:t>
            </a:r>
            <a:r>
              <a:rPr lang="en">
                <a:solidFill>
                  <a:schemeClr val="accent2"/>
                </a:solidFill>
              </a:rPr>
              <a:t>ANALYSIS</a:t>
            </a:r>
            <a:endParaRPr>
              <a:solidFill>
                <a:schemeClr val="accent2"/>
              </a:solidFill>
            </a:endParaRPr>
          </a:p>
        </p:txBody>
      </p:sp>
      <p:sp>
        <p:nvSpPr>
          <p:cNvPr id="3292" name="Google Shape;3292;p46"/>
          <p:cNvSpPr txBox="1"/>
          <p:nvPr>
            <p:ph idx="1" type="subTitle"/>
          </p:nvPr>
        </p:nvSpPr>
        <p:spPr>
          <a:xfrm>
            <a:off x="1729050" y="6880950"/>
            <a:ext cx="9288000" cy="68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
        <p:nvSpPr>
          <p:cNvPr id="3293" name="Google Shape;3293;p46"/>
          <p:cNvSpPr txBox="1"/>
          <p:nvPr>
            <p:ph idx="2" type="title"/>
          </p:nvPr>
        </p:nvSpPr>
        <p:spPr>
          <a:xfrm>
            <a:off x="1729050" y="2969950"/>
            <a:ext cx="4260600" cy="184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grpSp>
        <p:nvGrpSpPr>
          <p:cNvPr id="3294" name="Google Shape;3294;p46"/>
          <p:cNvGrpSpPr/>
          <p:nvPr/>
        </p:nvGrpSpPr>
        <p:grpSpPr>
          <a:xfrm flipH="1">
            <a:off x="15344403" y="7210355"/>
            <a:ext cx="1766524" cy="484182"/>
            <a:chOff x="2300350" y="2601250"/>
            <a:chExt cx="2275275" cy="623625"/>
          </a:xfrm>
        </p:grpSpPr>
        <p:sp>
          <p:nvSpPr>
            <p:cNvPr id="3295" name="Google Shape;3295;p4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4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4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4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4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4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01" name="Google Shape;3301;p46"/>
          <p:cNvGrpSpPr/>
          <p:nvPr/>
        </p:nvGrpSpPr>
        <p:grpSpPr>
          <a:xfrm rot="5400000">
            <a:off x="5870401" y="8010249"/>
            <a:ext cx="197804" cy="1106180"/>
            <a:chOff x="4898850" y="4820550"/>
            <a:chExt cx="98902" cy="553090"/>
          </a:xfrm>
        </p:grpSpPr>
        <p:sp>
          <p:nvSpPr>
            <p:cNvPr id="3302" name="Google Shape;3302;p4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4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4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4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4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07" name="Google Shape;3307;p46"/>
          <p:cNvGrpSpPr/>
          <p:nvPr/>
        </p:nvGrpSpPr>
        <p:grpSpPr>
          <a:xfrm>
            <a:off x="11553634" y="2665133"/>
            <a:ext cx="2211952" cy="267938"/>
            <a:chOff x="8183182" y="663852"/>
            <a:chExt cx="1475028" cy="178673"/>
          </a:xfrm>
        </p:grpSpPr>
        <p:grpSp>
          <p:nvGrpSpPr>
            <p:cNvPr id="3308" name="Google Shape;3308;p46"/>
            <p:cNvGrpSpPr/>
            <p:nvPr/>
          </p:nvGrpSpPr>
          <p:grpSpPr>
            <a:xfrm>
              <a:off x="8183182" y="774425"/>
              <a:ext cx="1178025" cy="68100"/>
              <a:chOff x="2024450" y="204150"/>
              <a:chExt cx="1178025" cy="68100"/>
            </a:xfrm>
          </p:grpSpPr>
          <p:sp>
            <p:nvSpPr>
              <p:cNvPr id="3309" name="Google Shape;3309;p46"/>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46"/>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46"/>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46"/>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46"/>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46"/>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46"/>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46"/>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46"/>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46"/>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19" name="Google Shape;3319;p46"/>
            <p:cNvGrpSpPr/>
            <p:nvPr/>
          </p:nvGrpSpPr>
          <p:grpSpPr>
            <a:xfrm>
              <a:off x="8480185" y="663852"/>
              <a:ext cx="1178025" cy="68100"/>
              <a:chOff x="2024450" y="204150"/>
              <a:chExt cx="1178025" cy="68100"/>
            </a:xfrm>
          </p:grpSpPr>
          <p:sp>
            <p:nvSpPr>
              <p:cNvPr id="3320" name="Google Shape;3320;p46"/>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46"/>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46"/>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46"/>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46"/>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46"/>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46"/>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46"/>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46"/>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46"/>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30" name="Google Shape;3330;p46"/>
          <p:cNvGrpSpPr/>
          <p:nvPr/>
        </p:nvGrpSpPr>
        <p:grpSpPr>
          <a:xfrm>
            <a:off x="10589802" y="8767438"/>
            <a:ext cx="2505794" cy="102000"/>
            <a:chOff x="2915381" y="4104819"/>
            <a:chExt cx="1252897" cy="51000"/>
          </a:xfrm>
        </p:grpSpPr>
        <p:sp>
          <p:nvSpPr>
            <p:cNvPr id="3331" name="Google Shape;3331;p46"/>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46"/>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46"/>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46"/>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46"/>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46"/>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46"/>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46"/>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46"/>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46"/>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46"/>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46"/>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46"/>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46"/>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5" name="Google Shape;3345;p46"/>
          <p:cNvGrpSpPr/>
          <p:nvPr/>
        </p:nvGrpSpPr>
        <p:grpSpPr>
          <a:xfrm>
            <a:off x="5243878" y="1348855"/>
            <a:ext cx="1766524" cy="484182"/>
            <a:chOff x="2300350" y="2601250"/>
            <a:chExt cx="2275275" cy="623625"/>
          </a:xfrm>
        </p:grpSpPr>
        <p:sp>
          <p:nvSpPr>
            <p:cNvPr id="3346" name="Google Shape;3346;p4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4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4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4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4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4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52" name="Google Shape;3352;p46"/>
          <p:cNvGrpSpPr/>
          <p:nvPr/>
        </p:nvGrpSpPr>
        <p:grpSpPr>
          <a:xfrm>
            <a:off x="15344385" y="3807458"/>
            <a:ext cx="3646032" cy="593286"/>
            <a:chOff x="7857346" y="3902355"/>
            <a:chExt cx="1823016" cy="296643"/>
          </a:xfrm>
        </p:grpSpPr>
        <p:sp>
          <p:nvSpPr>
            <p:cNvPr id="3353" name="Google Shape;3353;p4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4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4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4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4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4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59" name="Google Shape;3359;p46"/>
          <p:cNvGrpSpPr/>
          <p:nvPr/>
        </p:nvGrpSpPr>
        <p:grpSpPr>
          <a:xfrm rot="5400000">
            <a:off x="7619151" y="3088449"/>
            <a:ext cx="197804" cy="1106180"/>
            <a:chOff x="4898850" y="4820550"/>
            <a:chExt cx="98902" cy="553090"/>
          </a:xfrm>
        </p:grpSpPr>
        <p:sp>
          <p:nvSpPr>
            <p:cNvPr id="3360" name="Google Shape;3360;p4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4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4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4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4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47"/>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TARGET</a:t>
            </a:r>
            <a:endParaRPr/>
          </a:p>
        </p:txBody>
      </p:sp>
      <p:sp>
        <p:nvSpPr>
          <p:cNvPr id="3370" name="Google Shape;3370;p47"/>
          <p:cNvSpPr/>
          <p:nvPr/>
        </p:nvSpPr>
        <p:spPr>
          <a:xfrm>
            <a:off x="3128351" y="2483000"/>
            <a:ext cx="43434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Gender</a:t>
            </a:r>
            <a:endParaRPr b="1" sz="3600">
              <a:solidFill>
                <a:schemeClr val="lt1"/>
              </a:solidFill>
              <a:latin typeface="Exo"/>
              <a:ea typeface="Exo"/>
              <a:cs typeface="Exo"/>
              <a:sym typeface="Exo"/>
            </a:endParaRPr>
          </a:p>
        </p:txBody>
      </p:sp>
      <p:sp>
        <p:nvSpPr>
          <p:cNvPr id="3371" name="Google Shape;3371;p47"/>
          <p:cNvSpPr txBox="1"/>
          <p:nvPr/>
        </p:nvSpPr>
        <p:spPr>
          <a:xfrm>
            <a:off x="2719861" y="4943041"/>
            <a:ext cx="2203200" cy="8586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accent2"/>
                </a:solidFill>
                <a:latin typeface="Exo"/>
                <a:ea typeface="Exo"/>
                <a:cs typeface="Exo"/>
                <a:sym typeface="Exo"/>
              </a:rPr>
              <a:t>35%</a:t>
            </a:r>
            <a:endParaRPr b="1" sz="5000">
              <a:solidFill>
                <a:schemeClr val="accent2"/>
              </a:solidFill>
              <a:latin typeface="Exo"/>
              <a:ea typeface="Exo"/>
              <a:cs typeface="Exo"/>
              <a:sym typeface="Exo"/>
            </a:endParaRPr>
          </a:p>
        </p:txBody>
      </p:sp>
      <p:sp>
        <p:nvSpPr>
          <p:cNvPr id="3372" name="Google Shape;3372;p47"/>
          <p:cNvSpPr txBox="1"/>
          <p:nvPr/>
        </p:nvSpPr>
        <p:spPr>
          <a:xfrm>
            <a:off x="5675001" y="4943041"/>
            <a:ext cx="2203200" cy="8586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accent2"/>
                </a:solidFill>
                <a:latin typeface="Exo"/>
                <a:ea typeface="Exo"/>
                <a:cs typeface="Exo"/>
                <a:sym typeface="Exo"/>
              </a:rPr>
              <a:t>65</a:t>
            </a:r>
            <a:r>
              <a:rPr b="1" lang="en" sz="5000">
                <a:solidFill>
                  <a:schemeClr val="accent2"/>
                </a:solidFill>
                <a:latin typeface="Exo"/>
                <a:ea typeface="Exo"/>
                <a:cs typeface="Exo"/>
                <a:sym typeface="Exo"/>
              </a:rPr>
              <a:t>%</a:t>
            </a:r>
            <a:endParaRPr b="1" sz="5000">
              <a:solidFill>
                <a:schemeClr val="accent2"/>
              </a:solidFill>
              <a:latin typeface="Exo"/>
              <a:ea typeface="Exo"/>
              <a:cs typeface="Exo"/>
              <a:sym typeface="Exo"/>
            </a:endParaRPr>
          </a:p>
        </p:txBody>
      </p:sp>
      <p:grpSp>
        <p:nvGrpSpPr>
          <p:cNvPr id="3373" name="Google Shape;3373;p47"/>
          <p:cNvGrpSpPr/>
          <p:nvPr/>
        </p:nvGrpSpPr>
        <p:grpSpPr>
          <a:xfrm>
            <a:off x="3446554" y="3712461"/>
            <a:ext cx="749814" cy="987600"/>
            <a:chOff x="3330525" y="4399275"/>
            <a:chExt cx="390650" cy="481850"/>
          </a:xfrm>
        </p:grpSpPr>
        <p:sp>
          <p:nvSpPr>
            <p:cNvPr id="3374" name="Google Shape;3374;p4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5" name="Google Shape;3375;p4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6" name="Google Shape;3376;p4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7" name="Google Shape;3377;p4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8" name="Google Shape;3378;p4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79" name="Google Shape;3379;p4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0" name="Google Shape;3380;p4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381" name="Google Shape;3381;p47"/>
          <p:cNvGrpSpPr/>
          <p:nvPr/>
        </p:nvGrpSpPr>
        <p:grpSpPr>
          <a:xfrm>
            <a:off x="6405679" y="3772733"/>
            <a:ext cx="741845" cy="993716"/>
            <a:chOff x="3938800" y="4399275"/>
            <a:chExt cx="359700" cy="481825"/>
          </a:xfrm>
        </p:grpSpPr>
        <p:sp>
          <p:nvSpPr>
            <p:cNvPr id="3382" name="Google Shape;3382;p4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3" name="Google Shape;3383;p4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4" name="Google Shape;3384;p4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5" name="Google Shape;3385;p4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386" name="Google Shape;3386;p4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3387" name="Google Shape;3387;p47"/>
          <p:cNvSpPr/>
          <p:nvPr/>
        </p:nvSpPr>
        <p:spPr>
          <a:xfrm>
            <a:off x="10832900" y="2483000"/>
            <a:ext cx="43434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Age</a:t>
            </a:r>
            <a:endParaRPr b="1" sz="3600">
              <a:solidFill>
                <a:schemeClr val="lt1"/>
              </a:solidFill>
              <a:latin typeface="Exo"/>
              <a:ea typeface="Exo"/>
              <a:cs typeface="Exo"/>
              <a:sym typeface="Exo"/>
            </a:endParaRPr>
          </a:p>
        </p:txBody>
      </p:sp>
      <p:sp>
        <p:nvSpPr>
          <p:cNvPr id="3388" name="Google Shape;3388;p47"/>
          <p:cNvSpPr/>
          <p:nvPr/>
        </p:nvSpPr>
        <p:spPr>
          <a:xfrm>
            <a:off x="3127370" y="6186695"/>
            <a:ext cx="43434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Profession</a:t>
            </a:r>
            <a:endParaRPr b="1" sz="3600">
              <a:solidFill>
                <a:schemeClr val="lt1"/>
              </a:solidFill>
              <a:latin typeface="Exo"/>
              <a:ea typeface="Exo"/>
              <a:cs typeface="Exo"/>
              <a:sym typeface="Exo"/>
            </a:endParaRPr>
          </a:p>
        </p:txBody>
      </p:sp>
      <p:sp>
        <p:nvSpPr>
          <p:cNvPr id="3389" name="Google Shape;3389;p47"/>
          <p:cNvSpPr/>
          <p:nvPr/>
        </p:nvSpPr>
        <p:spPr>
          <a:xfrm>
            <a:off x="9580700" y="7260400"/>
            <a:ext cx="6847800" cy="18774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90" name="Google Shape;3390;p47"/>
          <p:cNvGrpSpPr/>
          <p:nvPr/>
        </p:nvGrpSpPr>
        <p:grpSpPr>
          <a:xfrm>
            <a:off x="3811224" y="7371512"/>
            <a:ext cx="987573" cy="987568"/>
            <a:chOff x="-62884425" y="4111775"/>
            <a:chExt cx="317425" cy="316650"/>
          </a:xfrm>
        </p:grpSpPr>
        <p:sp>
          <p:nvSpPr>
            <p:cNvPr id="3391" name="Google Shape;3391;p4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4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3" name="Google Shape;3393;p47"/>
          <p:cNvGrpSpPr/>
          <p:nvPr/>
        </p:nvGrpSpPr>
        <p:grpSpPr>
          <a:xfrm>
            <a:off x="5828372" y="7371576"/>
            <a:ext cx="987581" cy="987439"/>
            <a:chOff x="4628325" y="3599825"/>
            <a:chExt cx="295400" cy="295375"/>
          </a:xfrm>
        </p:grpSpPr>
        <p:sp>
          <p:nvSpPr>
            <p:cNvPr id="3394" name="Google Shape;3394;p4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4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4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4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4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4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4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4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4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4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4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4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6" name="Google Shape;3406;p47"/>
          <p:cNvGrpSpPr/>
          <p:nvPr/>
        </p:nvGrpSpPr>
        <p:grpSpPr>
          <a:xfrm>
            <a:off x="7845493" y="7371551"/>
            <a:ext cx="914416" cy="987439"/>
            <a:chOff x="5736525" y="3963700"/>
            <a:chExt cx="259925" cy="295375"/>
          </a:xfrm>
        </p:grpSpPr>
        <p:sp>
          <p:nvSpPr>
            <p:cNvPr id="3407" name="Google Shape;3407;p4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4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4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4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4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4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4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4" name="Google Shape;3414;p47"/>
          <p:cNvGrpSpPr/>
          <p:nvPr/>
        </p:nvGrpSpPr>
        <p:grpSpPr>
          <a:xfrm>
            <a:off x="1794037" y="7371542"/>
            <a:ext cx="987625" cy="987507"/>
            <a:chOff x="2037825" y="3254050"/>
            <a:chExt cx="296175" cy="296175"/>
          </a:xfrm>
        </p:grpSpPr>
        <p:sp>
          <p:nvSpPr>
            <p:cNvPr id="3415" name="Google Shape;3415;p4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4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4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4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4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4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21" name="Google Shape;3421;p47"/>
          <p:cNvSpPr txBox="1"/>
          <p:nvPr/>
        </p:nvSpPr>
        <p:spPr>
          <a:xfrm>
            <a:off x="9618377" y="3714979"/>
            <a:ext cx="1870200" cy="799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21-30</a:t>
            </a:r>
            <a:endParaRPr b="1" sz="3600">
              <a:solidFill>
                <a:schemeClr val="lt1"/>
              </a:solidFill>
              <a:latin typeface="Exo"/>
              <a:ea typeface="Exo"/>
              <a:cs typeface="Exo"/>
              <a:sym typeface="Exo"/>
            </a:endParaRPr>
          </a:p>
        </p:txBody>
      </p:sp>
      <p:sp>
        <p:nvSpPr>
          <p:cNvPr id="3422" name="Google Shape;3422;p47"/>
          <p:cNvSpPr txBox="1"/>
          <p:nvPr/>
        </p:nvSpPr>
        <p:spPr>
          <a:xfrm>
            <a:off x="10126096" y="7626420"/>
            <a:ext cx="2823000" cy="11454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accent2"/>
                </a:solidFill>
                <a:latin typeface="Exo"/>
                <a:ea typeface="Exo"/>
                <a:cs typeface="Exo"/>
                <a:sym typeface="Exo"/>
              </a:rPr>
              <a:t>$145,00</a:t>
            </a:r>
            <a:endParaRPr b="1" sz="5000">
              <a:solidFill>
                <a:schemeClr val="accent2"/>
              </a:solidFill>
              <a:latin typeface="Exo"/>
              <a:ea typeface="Exo"/>
              <a:cs typeface="Exo"/>
              <a:sym typeface="Exo"/>
            </a:endParaRPr>
          </a:p>
        </p:txBody>
      </p:sp>
      <p:sp>
        <p:nvSpPr>
          <p:cNvPr id="3423" name="Google Shape;3423;p47"/>
          <p:cNvSpPr txBox="1"/>
          <p:nvPr/>
        </p:nvSpPr>
        <p:spPr>
          <a:xfrm>
            <a:off x="13060125" y="7626427"/>
            <a:ext cx="2823000" cy="114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Average</a:t>
            </a:r>
            <a:r>
              <a:rPr lang="en" sz="2800">
                <a:solidFill>
                  <a:schemeClr val="lt1"/>
                </a:solidFill>
                <a:latin typeface="PT Sans"/>
                <a:ea typeface="PT Sans"/>
                <a:cs typeface="PT Sans"/>
                <a:sym typeface="PT Sans"/>
              </a:rPr>
              <a:t> spent</a:t>
            </a:r>
            <a:r>
              <a:rPr lang="en" sz="2800">
                <a:solidFill>
                  <a:schemeClr val="lt1"/>
                </a:solidFill>
                <a:latin typeface="PT Sans"/>
                <a:ea typeface="PT Sans"/>
                <a:cs typeface="PT Sans"/>
                <a:sym typeface="PT Sans"/>
              </a:rPr>
              <a:t> per customer</a:t>
            </a:r>
            <a:endParaRPr sz="2800">
              <a:solidFill>
                <a:schemeClr val="lt1"/>
              </a:solidFill>
              <a:latin typeface="PT Sans"/>
              <a:ea typeface="PT Sans"/>
              <a:cs typeface="PT Sans"/>
              <a:sym typeface="PT Sans"/>
            </a:endParaRPr>
          </a:p>
        </p:txBody>
      </p:sp>
      <p:sp>
        <p:nvSpPr>
          <p:cNvPr id="3424" name="Google Shape;3424;p47"/>
          <p:cNvSpPr/>
          <p:nvPr/>
        </p:nvSpPr>
        <p:spPr>
          <a:xfrm>
            <a:off x="11494158" y="3831979"/>
            <a:ext cx="547800" cy="54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47"/>
          <p:cNvSpPr/>
          <p:nvPr/>
        </p:nvSpPr>
        <p:spPr>
          <a:xfrm>
            <a:off x="12318508" y="3831979"/>
            <a:ext cx="547800" cy="54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47"/>
          <p:cNvSpPr/>
          <p:nvPr/>
        </p:nvSpPr>
        <p:spPr>
          <a:xfrm>
            <a:off x="13142858" y="3831979"/>
            <a:ext cx="547800" cy="54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47"/>
          <p:cNvSpPr/>
          <p:nvPr/>
        </p:nvSpPr>
        <p:spPr>
          <a:xfrm>
            <a:off x="13967208" y="3831979"/>
            <a:ext cx="547800" cy="5478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47"/>
          <p:cNvSpPr txBox="1"/>
          <p:nvPr/>
        </p:nvSpPr>
        <p:spPr>
          <a:xfrm>
            <a:off x="14514977" y="3714979"/>
            <a:ext cx="2203200" cy="799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 sz="5000">
                <a:solidFill>
                  <a:schemeClr val="accent2"/>
                </a:solidFill>
                <a:latin typeface="Exo"/>
                <a:ea typeface="Exo"/>
                <a:cs typeface="Exo"/>
                <a:sym typeface="Exo"/>
              </a:rPr>
              <a:t>75%</a:t>
            </a:r>
            <a:endParaRPr b="1" sz="5000">
              <a:solidFill>
                <a:schemeClr val="accent2"/>
              </a:solidFill>
              <a:latin typeface="Exo"/>
              <a:ea typeface="Exo"/>
              <a:cs typeface="Exo"/>
              <a:sym typeface="Exo"/>
            </a:endParaRPr>
          </a:p>
        </p:txBody>
      </p:sp>
      <p:sp>
        <p:nvSpPr>
          <p:cNvPr id="3429" name="Google Shape;3429;p47"/>
          <p:cNvSpPr txBox="1"/>
          <p:nvPr/>
        </p:nvSpPr>
        <p:spPr>
          <a:xfrm>
            <a:off x="9618377" y="4923675"/>
            <a:ext cx="1870200" cy="799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31</a:t>
            </a:r>
            <a:r>
              <a:rPr b="1" lang="en" sz="3600">
                <a:solidFill>
                  <a:schemeClr val="lt1"/>
                </a:solidFill>
                <a:latin typeface="Exo"/>
                <a:ea typeface="Exo"/>
                <a:cs typeface="Exo"/>
                <a:sym typeface="Exo"/>
              </a:rPr>
              <a:t>-46</a:t>
            </a:r>
            <a:endParaRPr b="1" sz="3600">
              <a:solidFill>
                <a:schemeClr val="lt1"/>
              </a:solidFill>
              <a:latin typeface="Exo"/>
              <a:ea typeface="Exo"/>
              <a:cs typeface="Exo"/>
              <a:sym typeface="Exo"/>
            </a:endParaRPr>
          </a:p>
        </p:txBody>
      </p:sp>
      <p:sp>
        <p:nvSpPr>
          <p:cNvPr id="3430" name="Google Shape;3430;p47"/>
          <p:cNvSpPr/>
          <p:nvPr/>
        </p:nvSpPr>
        <p:spPr>
          <a:xfrm>
            <a:off x="11494158" y="5040675"/>
            <a:ext cx="547800" cy="54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47"/>
          <p:cNvSpPr/>
          <p:nvPr/>
        </p:nvSpPr>
        <p:spPr>
          <a:xfrm>
            <a:off x="12318508" y="5040675"/>
            <a:ext cx="547800" cy="547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47"/>
          <p:cNvSpPr/>
          <p:nvPr/>
        </p:nvSpPr>
        <p:spPr>
          <a:xfrm>
            <a:off x="13142858" y="5040675"/>
            <a:ext cx="547800" cy="5478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47"/>
          <p:cNvSpPr/>
          <p:nvPr/>
        </p:nvSpPr>
        <p:spPr>
          <a:xfrm>
            <a:off x="13967208" y="5040675"/>
            <a:ext cx="547800" cy="5478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47"/>
          <p:cNvSpPr txBox="1"/>
          <p:nvPr/>
        </p:nvSpPr>
        <p:spPr>
          <a:xfrm>
            <a:off x="14514977" y="4923675"/>
            <a:ext cx="2203200" cy="799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b="1" lang="en" sz="5000">
                <a:solidFill>
                  <a:schemeClr val="accent2"/>
                </a:solidFill>
                <a:latin typeface="Exo"/>
                <a:ea typeface="Exo"/>
                <a:cs typeface="Exo"/>
                <a:sym typeface="Exo"/>
              </a:rPr>
              <a:t>25</a:t>
            </a:r>
            <a:r>
              <a:rPr b="1" lang="en" sz="5000">
                <a:solidFill>
                  <a:schemeClr val="accent2"/>
                </a:solidFill>
                <a:latin typeface="Exo"/>
                <a:ea typeface="Exo"/>
                <a:cs typeface="Exo"/>
                <a:sym typeface="Exo"/>
              </a:rPr>
              <a:t>%</a:t>
            </a:r>
            <a:endParaRPr b="1" sz="5000">
              <a:solidFill>
                <a:schemeClr val="accent2"/>
              </a:solidFill>
              <a:latin typeface="Exo"/>
              <a:ea typeface="Exo"/>
              <a:cs typeface="Exo"/>
              <a:sym typeface="Exo"/>
            </a:endParaRPr>
          </a:p>
        </p:txBody>
      </p:sp>
      <p:grpSp>
        <p:nvGrpSpPr>
          <p:cNvPr id="3435" name="Google Shape;3435;p47"/>
          <p:cNvGrpSpPr/>
          <p:nvPr/>
        </p:nvGrpSpPr>
        <p:grpSpPr>
          <a:xfrm>
            <a:off x="16373289" y="1850257"/>
            <a:ext cx="4595600" cy="694800"/>
            <a:chOff x="7805645" y="2296729"/>
            <a:chExt cx="2297800" cy="347400"/>
          </a:xfrm>
        </p:grpSpPr>
        <p:sp>
          <p:nvSpPr>
            <p:cNvPr id="3436" name="Google Shape;3436;p47"/>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47"/>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8" name="Google Shape;3438;p47"/>
          <p:cNvGrpSpPr/>
          <p:nvPr/>
        </p:nvGrpSpPr>
        <p:grpSpPr>
          <a:xfrm flipH="1" rot="5400000">
            <a:off x="370803" y="5784655"/>
            <a:ext cx="1766524" cy="484182"/>
            <a:chOff x="2300350" y="2601250"/>
            <a:chExt cx="2275275" cy="623625"/>
          </a:xfrm>
        </p:grpSpPr>
        <p:sp>
          <p:nvSpPr>
            <p:cNvPr id="3439" name="Google Shape;3439;p4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4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4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4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4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4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45" name="Google Shape;3445;p47"/>
          <p:cNvSpPr txBox="1"/>
          <p:nvPr/>
        </p:nvSpPr>
        <p:spPr>
          <a:xfrm>
            <a:off x="1405475" y="8624175"/>
            <a:ext cx="1771200" cy="402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Manager</a:t>
            </a:r>
            <a:endParaRPr sz="2800">
              <a:solidFill>
                <a:schemeClr val="lt1"/>
              </a:solidFill>
              <a:latin typeface="PT Sans"/>
              <a:ea typeface="PT Sans"/>
              <a:cs typeface="PT Sans"/>
              <a:sym typeface="PT Sans"/>
            </a:endParaRPr>
          </a:p>
        </p:txBody>
      </p:sp>
      <p:sp>
        <p:nvSpPr>
          <p:cNvPr id="3446" name="Google Shape;3446;p47"/>
          <p:cNvSpPr txBox="1"/>
          <p:nvPr/>
        </p:nvSpPr>
        <p:spPr>
          <a:xfrm>
            <a:off x="9919400" y="5899917"/>
            <a:ext cx="6170400" cy="904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Mercury is the closest planet to the Sun and the smallest one</a:t>
            </a:r>
            <a:endParaRPr sz="2800">
              <a:solidFill>
                <a:schemeClr val="lt1"/>
              </a:solidFill>
              <a:latin typeface="PT Sans"/>
              <a:ea typeface="PT Sans"/>
              <a:cs typeface="PT Sans"/>
              <a:sym typeface="PT Sans"/>
            </a:endParaRPr>
          </a:p>
        </p:txBody>
      </p:sp>
      <p:sp>
        <p:nvSpPr>
          <p:cNvPr id="3447" name="Google Shape;3447;p47"/>
          <p:cNvSpPr txBox="1"/>
          <p:nvPr/>
        </p:nvSpPr>
        <p:spPr>
          <a:xfrm>
            <a:off x="5439875" y="8624175"/>
            <a:ext cx="1774200" cy="402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Financial</a:t>
            </a:r>
            <a:endParaRPr sz="2800">
              <a:solidFill>
                <a:schemeClr val="lt1"/>
              </a:solidFill>
              <a:latin typeface="PT Sans"/>
              <a:ea typeface="PT Sans"/>
              <a:cs typeface="PT Sans"/>
              <a:sym typeface="PT Sans"/>
            </a:endParaRPr>
          </a:p>
        </p:txBody>
      </p:sp>
      <p:sp>
        <p:nvSpPr>
          <p:cNvPr id="3448" name="Google Shape;3448;p47"/>
          <p:cNvSpPr txBox="1"/>
          <p:nvPr/>
        </p:nvSpPr>
        <p:spPr>
          <a:xfrm>
            <a:off x="3422267" y="8624175"/>
            <a:ext cx="1774200" cy="402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Analyst</a:t>
            </a:r>
            <a:endParaRPr sz="2800">
              <a:solidFill>
                <a:schemeClr val="lt1"/>
              </a:solidFill>
              <a:latin typeface="PT Sans"/>
              <a:ea typeface="PT Sans"/>
              <a:cs typeface="PT Sans"/>
              <a:sym typeface="PT Sans"/>
            </a:endParaRPr>
          </a:p>
        </p:txBody>
      </p:sp>
      <p:sp>
        <p:nvSpPr>
          <p:cNvPr id="3449" name="Google Shape;3449;p47"/>
          <p:cNvSpPr txBox="1"/>
          <p:nvPr/>
        </p:nvSpPr>
        <p:spPr>
          <a:xfrm>
            <a:off x="7420417" y="8624175"/>
            <a:ext cx="1774200" cy="402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Engineer</a:t>
            </a:r>
            <a:endParaRPr sz="2800">
              <a:solidFill>
                <a:schemeClr val="lt1"/>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48"/>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a:t>
            </a:r>
            <a:r>
              <a:rPr lang="en">
                <a:solidFill>
                  <a:schemeClr val="accent2"/>
                </a:solidFill>
              </a:rPr>
              <a:t>SIZE</a:t>
            </a:r>
            <a:endParaRPr>
              <a:solidFill>
                <a:schemeClr val="accent2"/>
              </a:solidFill>
            </a:endParaRPr>
          </a:p>
        </p:txBody>
      </p:sp>
      <p:grpSp>
        <p:nvGrpSpPr>
          <p:cNvPr id="3455" name="Google Shape;3455;p48"/>
          <p:cNvGrpSpPr/>
          <p:nvPr/>
        </p:nvGrpSpPr>
        <p:grpSpPr>
          <a:xfrm>
            <a:off x="1776566" y="3048998"/>
            <a:ext cx="8589444" cy="5767102"/>
            <a:chOff x="626675" y="1846865"/>
            <a:chExt cx="3826033" cy="2568865"/>
          </a:xfrm>
        </p:grpSpPr>
        <p:sp>
          <p:nvSpPr>
            <p:cNvPr id="3456" name="Google Shape;3456;p48"/>
            <p:cNvSpPr/>
            <p:nvPr/>
          </p:nvSpPr>
          <p:spPr>
            <a:xfrm>
              <a:off x="626675" y="2067523"/>
              <a:ext cx="1451128" cy="2348207"/>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57" name="Google Shape;3457;p48"/>
            <p:cNvSpPr/>
            <p:nvPr/>
          </p:nvSpPr>
          <p:spPr>
            <a:xfrm>
              <a:off x="1821722" y="1846865"/>
              <a:ext cx="569303" cy="648528"/>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48"/>
            <p:cNvSpPr/>
            <p:nvPr/>
          </p:nvSpPr>
          <p:spPr>
            <a:xfrm>
              <a:off x="2139676" y="1991874"/>
              <a:ext cx="2275223" cy="196152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459" name="Google Shape;3459;p48"/>
            <p:cNvSpPr/>
            <p:nvPr/>
          </p:nvSpPr>
          <p:spPr>
            <a:xfrm>
              <a:off x="3855028" y="3483822"/>
              <a:ext cx="191969" cy="106082"/>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48"/>
            <p:cNvSpPr/>
            <p:nvPr/>
          </p:nvSpPr>
          <p:spPr>
            <a:xfrm>
              <a:off x="3717854" y="3473170"/>
              <a:ext cx="312760" cy="22552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48"/>
            <p:cNvSpPr/>
            <p:nvPr/>
          </p:nvSpPr>
          <p:spPr>
            <a:xfrm>
              <a:off x="3912739" y="3702258"/>
              <a:ext cx="539969" cy="454068"/>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2" name="Google Shape;3462;p48"/>
          <p:cNvGrpSpPr/>
          <p:nvPr/>
        </p:nvGrpSpPr>
        <p:grpSpPr>
          <a:xfrm>
            <a:off x="12025800" y="2732631"/>
            <a:ext cx="4531200" cy="3038713"/>
            <a:chOff x="6012900" y="1366316"/>
            <a:chExt cx="2265600" cy="1519357"/>
          </a:xfrm>
        </p:grpSpPr>
        <p:sp>
          <p:nvSpPr>
            <p:cNvPr id="3463" name="Google Shape;3463;p48"/>
            <p:cNvSpPr/>
            <p:nvPr/>
          </p:nvSpPr>
          <p:spPr>
            <a:xfrm>
              <a:off x="6012900" y="1901376"/>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Mars</a:t>
              </a:r>
              <a:endParaRPr sz="3600">
                <a:solidFill>
                  <a:schemeClr val="lt1"/>
                </a:solidFill>
                <a:latin typeface="Exo"/>
                <a:ea typeface="Exo"/>
                <a:cs typeface="Exo"/>
                <a:sym typeface="Exo"/>
              </a:endParaRPr>
            </a:p>
          </p:txBody>
        </p:sp>
        <p:sp>
          <p:nvSpPr>
            <p:cNvPr id="3464" name="Google Shape;3464;p48"/>
            <p:cNvSpPr txBox="1"/>
            <p:nvPr/>
          </p:nvSpPr>
          <p:spPr>
            <a:xfrm>
              <a:off x="6012900" y="2360372"/>
              <a:ext cx="2265600" cy="5253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Despite being red, Mars is actually a cold place</a:t>
              </a:r>
              <a:endParaRPr sz="2800">
                <a:solidFill>
                  <a:schemeClr val="lt1"/>
                </a:solidFill>
                <a:latin typeface="PT Sans"/>
                <a:ea typeface="PT Sans"/>
                <a:cs typeface="PT Sans"/>
                <a:sym typeface="PT Sans"/>
              </a:endParaRPr>
            </a:p>
          </p:txBody>
        </p:sp>
        <p:sp>
          <p:nvSpPr>
            <p:cNvPr id="3465" name="Google Shape;3465;p48"/>
            <p:cNvSpPr txBox="1"/>
            <p:nvPr/>
          </p:nvSpPr>
          <p:spPr>
            <a:xfrm>
              <a:off x="6440850" y="1366316"/>
              <a:ext cx="14097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000">
                  <a:solidFill>
                    <a:schemeClr val="accent2"/>
                  </a:solidFill>
                  <a:latin typeface="Exo"/>
                  <a:ea typeface="Exo"/>
                  <a:cs typeface="Exo"/>
                  <a:sym typeface="Exo"/>
                </a:rPr>
                <a:t>62</a:t>
              </a:r>
              <a:r>
                <a:rPr b="1" lang="en" sz="6000">
                  <a:solidFill>
                    <a:schemeClr val="accent2"/>
                  </a:solidFill>
                  <a:latin typeface="Exo"/>
                  <a:ea typeface="Exo"/>
                  <a:cs typeface="Exo"/>
                  <a:sym typeface="Exo"/>
                </a:rPr>
                <a:t>%</a:t>
              </a:r>
              <a:endParaRPr b="1" sz="6000">
                <a:solidFill>
                  <a:schemeClr val="accent2"/>
                </a:solidFill>
                <a:latin typeface="Exo"/>
                <a:ea typeface="Exo"/>
                <a:cs typeface="Exo"/>
                <a:sym typeface="Exo"/>
              </a:endParaRPr>
            </a:p>
          </p:txBody>
        </p:sp>
      </p:grpSp>
      <p:grpSp>
        <p:nvGrpSpPr>
          <p:cNvPr id="3466" name="Google Shape;3466;p48"/>
          <p:cNvGrpSpPr/>
          <p:nvPr/>
        </p:nvGrpSpPr>
        <p:grpSpPr>
          <a:xfrm>
            <a:off x="12025800" y="6074753"/>
            <a:ext cx="4531200" cy="3038720"/>
            <a:chOff x="6012900" y="3037376"/>
            <a:chExt cx="2265600" cy="1519360"/>
          </a:xfrm>
        </p:grpSpPr>
        <p:sp>
          <p:nvSpPr>
            <p:cNvPr id="3467" name="Google Shape;3467;p48"/>
            <p:cNvSpPr/>
            <p:nvPr/>
          </p:nvSpPr>
          <p:spPr>
            <a:xfrm>
              <a:off x="6012900" y="3572436"/>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Venus</a:t>
              </a:r>
              <a:endParaRPr b="1" sz="3600">
                <a:solidFill>
                  <a:schemeClr val="lt1"/>
                </a:solidFill>
                <a:latin typeface="Exo"/>
                <a:ea typeface="Exo"/>
                <a:cs typeface="Exo"/>
                <a:sym typeface="Exo"/>
              </a:endParaRPr>
            </a:p>
          </p:txBody>
        </p:sp>
        <p:sp>
          <p:nvSpPr>
            <p:cNvPr id="3468" name="Google Shape;3468;p48"/>
            <p:cNvSpPr txBox="1"/>
            <p:nvPr/>
          </p:nvSpPr>
          <p:spPr>
            <a:xfrm>
              <a:off x="6012900" y="4031436"/>
              <a:ext cx="2265600" cy="5253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is the second planet from the Sun</a:t>
              </a:r>
              <a:endParaRPr sz="2800">
                <a:solidFill>
                  <a:schemeClr val="lt1"/>
                </a:solidFill>
                <a:latin typeface="PT Sans"/>
                <a:ea typeface="PT Sans"/>
                <a:cs typeface="PT Sans"/>
                <a:sym typeface="PT Sans"/>
              </a:endParaRPr>
            </a:p>
          </p:txBody>
        </p:sp>
        <p:sp>
          <p:nvSpPr>
            <p:cNvPr id="3469" name="Google Shape;3469;p48"/>
            <p:cNvSpPr txBox="1"/>
            <p:nvPr/>
          </p:nvSpPr>
          <p:spPr>
            <a:xfrm>
              <a:off x="6440850" y="3037376"/>
              <a:ext cx="14097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6000">
                  <a:solidFill>
                    <a:schemeClr val="accent2"/>
                  </a:solidFill>
                  <a:latin typeface="Exo"/>
                  <a:ea typeface="Exo"/>
                  <a:cs typeface="Exo"/>
                  <a:sym typeface="Exo"/>
                </a:rPr>
                <a:t>38</a:t>
              </a:r>
              <a:r>
                <a:rPr b="1" lang="en" sz="6000">
                  <a:solidFill>
                    <a:schemeClr val="accent2"/>
                  </a:solidFill>
                  <a:latin typeface="Exo"/>
                  <a:ea typeface="Exo"/>
                  <a:cs typeface="Exo"/>
                  <a:sym typeface="Exo"/>
                </a:rPr>
                <a:t>%</a:t>
              </a:r>
              <a:endParaRPr b="1" sz="6000">
                <a:solidFill>
                  <a:schemeClr val="accent2"/>
                </a:solidFill>
                <a:latin typeface="Exo"/>
                <a:ea typeface="Exo"/>
                <a:cs typeface="Exo"/>
                <a:sym typeface="Exo"/>
              </a:endParaRPr>
            </a:p>
          </p:txBody>
        </p:sp>
      </p:grpSp>
      <p:sp>
        <p:nvSpPr>
          <p:cNvPr id="3470" name="Google Shape;3470;p48"/>
          <p:cNvSpPr/>
          <p:nvPr/>
        </p:nvSpPr>
        <p:spPr>
          <a:xfrm>
            <a:off x="6118130" y="4900101"/>
            <a:ext cx="471000" cy="471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48"/>
          <p:cNvSpPr/>
          <p:nvPr/>
        </p:nvSpPr>
        <p:spPr>
          <a:xfrm>
            <a:off x="4003129" y="7001721"/>
            <a:ext cx="471000" cy="471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472" name="Google Shape;3472;p48"/>
          <p:cNvCxnSpPr>
            <a:stCxn id="3465" idx="1"/>
            <a:endCxn id="3470" idx="6"/>
          </p:cNvCxnSpPr>
          <p:nvPr/>
        </p:nvCxnSpPr>
        <p:spPr>
          <a:xfrm flipH="1">
            <a:off x="6589200" y="3217431"/>
            <a:ext cx="6292500" cy="1918200"/>
          </a:xfrm>
          <a:prstGeom prst="bentConnector3">
            <a:avLst>
              <a:gd fmla="val 49998" name="adj1"/>
            </a:avLst>
          </a:prstGeom>
          <a:noFill/>
          <a:ln cap="flat" cmpd="sng" w="19050">
            <a:solidFill>
              <a:schemeClr val="lt1"/>
            </a:solidFill>
            <a:prstDash val="solid"/>
            <a:round/>
            <a:headEnd len="lg" w="lg" type="none"/>
            <a:tailEnd len="lg" w="lg" type="oval"/>
          </a:ln>
        </p:spPr>
      </p:cxnSp>
      <p:cxnSp>
        <p:nvCxnSpPr>
          <p:cNvPr id="3473" name="Google Shape;3473;p48"/>
          <p:cNvCxnSpPr>
            <a:stCxn id="3469" idx="1"/>
            <a:endCxn id="3471" idx="6"/>
          </p:cNvCxnSpPr>
          <p:nvPr/>
        </p:nvCxnSpPr>
        <p:spPr>
          <a:xfrm flipH="1">
            <a:off x="4474200" y="6559553"/>
            <a:ext cx="8407500" cy="677700"/>
          </a:xfrm>
          <a:prstGeom prst="bentConnector3">
            <a:avLst>
              <a:gd fmla="val 49999" name="adj1"/>
            </a:avLst>
          </a:prstGeom>
          <a:noFill/>
          <a:ln cap="flat" cmpd="sng" w="19050">
            <a:solidFill>
              <a:schemeClr val="lt1"/>
            </a:solidFill>
            <a:prstDash val="solid"/>
            <a:round/>
            <a:headEnd len="lg" w="lg" type="none"/>
            <a:tailEnd len="lg" w="lg" type="oval"/>
          </a:ln>
        </p:spPr>
      </p:cxnSp>
      <p:grpSp>
        <p:nvGrpSpPr>
          <p:cNvPr id="3474" name="Google Shape;3474;p48"/>
          <p:cNvGrpSpPr/>
          <p:nvPr/>
        </p:nvGrpSpPr>
        <p:grpSpPr>
          <a:xfrm rot="5400000">
            <a:off x="3776001" y="1866149"/>
            <a:ext cx="197804" cy="1106180"/>
            <a:chOff x="4898850" y="4820550"/>
            <a:chExt cx="98902" cy="553090"/>
          </a:xfrm>
        </p:grpSpPr>
        <p:sp>
          <p:nvSpPr>
            <p:cNvPr id="3475" name="Google Shape;3475;p4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4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4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4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4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49"/>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a:t>
            </a:r>
            <a:r>
              <a:rPr lang="en">
                <a:solidFill>
                  <a:schemeClr val="accent2"/>
                </a:solidFill>
              </a:rPr>
              <a:t>SHARE</a:t>
            </a:r>
            <a:endParaRPr>
              <a:solidFill>
                <a:schemeClr val="accent2"/>
              </a:solidFill>
            </a:endParaRPr>
          </a:p>
        </p:txBody>
      </p:sp>
      <p:sp>
        <p:nvSpPr>
          <p:cNvPr id="3485" name="Google Shape;3485;p49"/>
          <p:cNvSpPr txBox="1"/>
          <p:nvPr/>
        </p:nvSpPr>
        <p:spPr>
          <a:xfrm>
            <a:off x="1426200" y="8684450"/>
            <a:ext cx="15435600" cy="547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Follow the link in the graph to modify its data and then paste the new one here. For more info, </a:t>
            </a:r>
            <a:r>
              <a:rPr b="1" lang="en" sz="2400">
                <a:solidFill>
                  <a:schemeClr val="hlink"/>
                </a:solidFill>
                <a:uFill>
                  <a:noFill/>
                </a:uFill>
                <a:latin typeface="PT Sans"/>
                <a:ea typeface="PT Sans"/>
                <a:cs typeface="PT Sans"/>
                <a:sym typeface="PT Sans"/>
                <a:hlinkClick r:id="rId3"/>
              </a:rPr>
              <a:t>click here</a:t>
            </a:r>
            <a:endParaRPr b="1" sz="2400">
              <a:solidFill>
                <a:schemeClr val="lt1"/>
              </a:solidFill>
              <a:latin typeface="PT Sans"/>
              <a:ea typeface="PT Sans"/>
              <a:cs typeface="PT Sans"/>
              <a:sym typeface="PT Sans"/>
            </a:endParaRPr>
          </a:p>
        </p:txBody>
      </p:sp>
      <p:grpSp>
        <p:nvGrpSpPr>
          <p:cNvPr id="3486" name="Google Shape;3486;p49"/>
          <p:cNvGrpSpPr/>
          <p:nvPr/>
        </p:nvGrpSpPr>
        <p:grpSpPr>
          <a:xfrm>
            <a:off x="1426200" y="3401100"/>
            <a:ext cx="3284402" cy="1841392"/>
            <a:chOff x="713100" y="1700550"/>
            <a:chExt cx="1642201" cy="920696"/>
          </a:xfrm>
        </p:grpSpPr>
        <p:sp>
          <p:nvSpPr>
            <p:cNvPr id="3487" name="Google Shape;3487;p49"/>
            <p:cNvSpPr/>
            <p:nvPr/>
          </p:nvSpPr>
          <p:spPr>
            <a:xfrm>
              <a:off x="713101" y="1700550"/>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Sector 1</a:t>
              </a:r>
              <a:endParaRPr b="1" sz="3600">
                <a:solidFill>
                  <a:schemeClr val="lt1"/>
                </a:solidFill>
                <a:latin typeface="Exo"/>
                <a:ea typeface="Exo"/>
                <a:cs typeface="Exo"/>
                <a:sym typeface="Exo"/>
              </a:endParaRPr>
            </a:p>
          </p:txBody>
        </p:sp>
        <p:sp>
          <p:nvSpPr>
            <p:cNvPr id="3488" name="Google Shape;3488;p49"/>
            <p:cNvSpPr txBox="1"/>
            <p:nvPr/>
          </p:nvSpPr>
          <p:spPr>
            <a:xfrm>
              <a:off x="713100" y="2159546"/>
              <a:ext cx="1642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Ceres is in the main asteroid belt</a:t>
              </a:r>
              <a:endParaRPr sz="2800">
                <a:solidFill>
                  <a:schemeClr val="lt1"/>
                </a:solidFill>
                <a:latin typeface="PT Sans"/>
                <a:ea typeface="PT Sans"/>
                <a:cs typeface="PT Sans"/>
                <a:sym typeface="PT Sans"/>
              </a:endParaRPr>
            </a:p>
          </p:txBody>
        </p:sp>
      </p:grpSp>
      <p:grpSp>
        <p:nvGrpSpPr>
          <p:cNvPr id="3489" name="Google Shape;3489;p49"/>
          <p:cNvGrpSpPr/>
          <p:nvPr/>
        </p:nvGrpSpPr>
        <p:grpSpPr>
          <a:xfrm>
            <a:off x="5391130" y="3401100"/>
            <a:ext cx="3284402" cy="1841392"/>
            <a:chOff x="2753075" y="1700550"/>
            <a:chExt cx="1642201" cy="920696"/>
          </a:xfrm>
        </p:grpSpPr>
        <p:sp>
          <p:nvSpPr>
            <p:cNvPr id="3490" name="Google Shape;3490;p49"/>
            <p:cNvSpPr/>
            <p:nvPr/>
          </p:nvSpPr>
          <p:spPr>
            <a:xfrm>
              <a:off x="2753075" y="1700550"/>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Sector 2</a:t>
              </a:r>
              <a:endParaRPr b="1" sz="3600">
                <a:solidFill>
                  <a:schemeClr val="lt1"/>
                </a:solidFill>
                <a:latin typeface="Exo"/>
                <a:ea typeface="Exo"/>
                <a:cs typeface="Exo"/>
                <a:sym typeface="Exo"/>
              </a:endParaRPr>
            </a:p>
          </p:txBody>
        </p:sp>
        <p:sp>
          <p:nvSpPr>
            <p:cNvPr id="3491" name="Google Shape;3491;p49"/>
            <p:cNvSpPr txBox="1"/>
            <p:nvPr/>
          </p:nvSpPr>
          <p:spPr>
            <a:xfrm>
              <a:off x="2753075" y="2159546"/>
              <a:ext cx="1642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Earth is where we all live </a:t>
              </a:r>
              <a:endParaRPr sz="2800">
                <a:solidFill>
                  <a:schemeClr val="lt1"/>
                </a:solidFill>
                <a:latin typeface="PT Sans"/>
                <a:ea typeface="PT Sans"/>
                <a:cs typeface="PT Sans"/>
                <a:sym typeface="PT Sans"/>
              </a:endParaRPr>
            </a:p>
          </p:txBody>
        </p:sp>
      </p:grpSp>
      <p:grpSp>
        <p:nvGrpSpPr>
          <p:cNvPr id="3492" name="Google Shape;3492;p49"/>
          <p:cNvGrpSpPr/>
          <p:nvPr/>
        </p:nvGrpSpPr>
        <p:grpSpPr>
          <a:xfrm>
            <a:off x="1426200" y="6050582"/>
            <a:ext cx="3284402" cy="1841392"/>
            <a:chOff x="713100" y="3025291"/>
            <a:chExt cx="1642201" cy="920696"/>
          </a:xfrm>
        </p:grpSpPr>
        <p:sp>
          <p:nvSpPr>
            <p:cNvPr id="3493" name="Google Shape;3493;p49"/>
            <p:cNvSpPr/>
            <p:nvPr/>
          </p:nvSpPr>
          <p:spPr>
            <a:xfrm>
              <a:off x="713101" y="3025291"/>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Sector 3</a:t>
              </a:r>
              <a:endParaRPr b="1" sz="3600">
                <a:solidFill>
                  <a:schemeClr val="lt1"/>
                </a:solidFill>
                <a:latin typeface="Exo"/>
                <a:ea typeface="Exo"/>
                <a:cs typeface="Exo"/>
                <a:sym typeface="Exo"/>
              </a:endParaRPr>
            </a:p>
          </p:txBody>
        </p:sp>
        <p:sp>
          <p:nvSpPr>
            <p:cNvPr id="3494" name="Google Shape;3494;p49"/>
            <p:cNvSpPr txBox="1"/>
            <p:nvPr/>
          </p:nvSpPr>
          <p:spPr>
            <a:xfrm>
              <a:off x="713100" y="3484287"/>
              <a:ext cx="1642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Mars is actually a cold place</a:t>
              </a:r>
              <a:endParaRPr sz="2800">
                <a:solidFill>
                  <a:schemeClr val="lt1"/>
                </a:solidFill>
                <a:latin typeface="PT Sans"/>
                <a:ea typeface="PT Sans"/>
                <a:cs typeface="PT Sans"/>
                <a:sym typeface="PT Sans"/>
              </a:endParaRPr>
            </a:p>
          </p:txBody>
        </p:sp>
      </p:grpSp>
      <p:grpSp>
        <p:nvGrpSpPr>
          <p:cNvPr id="3495" name="Google Shape;3495;p49"/>
          <p:cNvGrpSpPr/>
          <p:nvPr/>
        </p:nvGrpSpPr>
        <p:grpSpPr>
          <a:xfrm>
            <a:off x="5391130" y="6050582"/>
            <a:ext cx="3284402" cy="1841392"/>
            <a:chOff x="2753075" y="3025291"/>
            <a:chExt cx="1642201" cy="920696"/>
          </a:xfrm>
        </p:grpSpPr>
        <p:sp>
          <p:nvSpPr>
            <p:cNvPr id="3496" name="Google Shape;3496;p49"/>
            <p:cNvSpPr/>
            <p:nvPr/>
          </p:nvSpPr>
          <p:spPr>
            <a:xfrm>
              <a:off x="2753075" y="3025291"/>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Sector 4</a:t>
              </a:r>
              <a:endParaRPr b="1" sz="3600">
                <a:solidFill>
                  <a:schemeClr val="lt1"/>
                </a:solidFill>
                <a:latin typeface="Exo"/>
                <a:ea typeface="Exo"/>
                <a:cs typeface="Exo"/>
                <a:sym typeface="Exo"/>
              </a:endParaRPr>
            </a:p>
          </p:txBody>
        </p:sp>
        <p:sp>
          <p:nvSpPr>
            <p:cNvPr id="3497" name="Google Shape;3497;p49"/>
            <p:cNvSpPr txBox="1"/>
            <p:nvPr/>
          </p:nvSpPr>
          <p:spPr>
            <a:xfrm>
              <a:off x="2753075" y="3484287"/>
              <a:ext cx="1642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Mercury is the smallest planet</a:t>
              </a:r>
              <a:endParaRPr sz="2800">
                <a:solidFill>
                  <a:schemeClr val="lt1"/>
                </a:solidFill>
                <a:latin typeface="PT Sans"/>
                <a:ea typeface="PT Sans"/>
                <a:cs typeface="PT Sans"/>
                <a:sym typeface="PT Sans"/>
              </a:endParaRPr>
            </a:p>
          </p:txBody>
        </p:sp>
      </p:grpSp>
      <p:sp>
        <p:nvSpPr>
          <p:cNvPr id="3498" name="Google Shape;3498;p49"/>
          <p:cNvSpPr/>
          <p:nvPr/>
        </p:nvSpPr>
        <p:spPr>
          <a:xfrm rot="10800000">
            <a:off x="16734789" y="234180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499" name="Google Shape;3499;p49" title="Gráfico">
            <a:hlinkClick r:id="rId4"/>
          </p:cNvPr>
          <p:cNvPicPr preferRelativeResize="0"/>
          <p:nvPr/>
        </p:nvPicPr>
        <p:blipFill>
          <a:blip r:embed="rId5">
            <a:alphaModFix/>
          </a:blip>
          <a:stretch>
            <a:fillRect/>
          </a:stretch>
        </p:blipFill>
        <p:spPr>
          <a:xfrm>
            <a:off x="22694200" y="2514300"/>
            <a:ext cx="9283097" cy="5825449"/>
          </a:xfrm>
          <a:prstGeom prst="rect">
            <a:avLst/>
          </a:prstGeom>
          <a:noFill/>
          <a:ln>
            <a:noFill/>
          </a:ln>
        </p:spPr>
      </p:pic>
      <p:pic>
        <p:nvPicPr>
          <p:cNvPr id="3500" name="Google Shape;3500;p49" title="Gráfico">
            <a:hlinkClick r:id="rId6"/>
          </p:cNvPr>
          <p:cNvPicPr preferRelativeResize="0"/>
          <p:nvPr/>
        </p:nvPicPr>
        <p:blipFill>
          <a:blip r:embed="rId5">
            <a:alphaModFix/>
          </a:blip>
          <a:stretch>
            <a:fillRect/>
          </a:stretch>
        </p:blipFill>
        <p:spPr>
          <a:xfrm>
            <a:off x="9130600" y="2819100"/>
            <a:ext cx="9283097" cy="5825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4" name="Shape 3504"/>
        <p:cNvGrpSpPr/>
        <p:nvPr/>
      </p:nvGrpSpPr>
      <p:grpSpPr>
        <a:xfrm>
          <a:off x="0" y="0"/>
          <a:ext cx="0" cy="0"/>
          <a:chOff x="0" y="0"/>
          <a:chExt cx="0" cy="0"/>
        </a:xfrm>
      </p:grpSpPr>
      <p:sp>
        <p:nvSpPr>
          <p:cNvPr id="3505" name="Google Shape;3505;p50"/>
          <p:cNvSpPr/>
          <p:nvPr/>
        </p:nvSpPr>
        <p:spPr>
          <a:xfrm>
            <a:off x="1844100" y="8021541"/>
            <a:ext cx="14599800" cy="11724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50"/>
          <p:cNvSpPr txBox="1"/>
          <p:nvPr>
            <p:ph idx="1" type="body"/>
          </p:nvPr>
        </p:nvSpPr>
        <p:spPr>
          <a:xfrm>
            <a:off x="2219100" y="8158055"/>
            <a:ext cx="13849800" cy="899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 PICTURE IS WORTH A THOUSAND WORDS</a:t>
            </a:r>
            <a:endParaRPr/>
          </a:p>
        </p:txBody>
      </p:sp>
      <p:grpSp>
        <p:nvGrpSpPr>
          <p:cNvPr id="3507" name="Google Shape;3507;p50"/>
          <p:cNvGrpSpPr/>
          <p:nvPr/>
        </p:nvGrpSpPr>
        <p:grpSpPr>
          <a:xfrm>
            <a:off x="16116952" y="9759864"/>
            <a:ext cx="2505794" cy="102000"/>
            <a:chOff x="2915381" y="4104819"/>
            <a:chExt cx="1252897" cy="51000"/>
          </a:xfrm>
        </p:grpSpPr>
        <p:sp>
          <p:nvSpPr>
            <p:cNvPr id="3508" name="Google Shape;3508;p50"/>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50"/>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50"/>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50"/>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50"/>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50"/>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50"/>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50"/>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50"/>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50"/>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50"/>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50"/>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50"/>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50"/>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2" name="Google Shape;3522;p50"/>
          <p:cNvSpPr/>
          <p:nvPr/>
        </p:nvSpPr>
        <p:spPr>
          <a:xfrm flipH="1">
            <a:off x="17109107" y="17012"/>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23" name="Google Shape;3523;p50"/>
          <p:cNvGrpSpPr/>
          <p:nvPr/>
        </p:nvGrpSpPr>
        <p:grpSpPr>
          <a:xfrm flipH="1" rot="5400000">
            <a:off x="17035202" y="-591299"/>
            <a:ext cx="604130" cy="3041964"/>
            <a:chOff x="-108754" y="2690919"/>
            <a:chExt cx="302065" cy="1520982"/>
          </a:xfrm>
        </p:grpSpPr>
        <p:sp>
          <p:nvSpPr>
            <p:cNvPr id="3524" name="Google Shape;3524;p5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5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5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5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5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9" name="Google Shape;3529;p50"/>
          <p:cNvGrpSpPr/>
          <p:nvPr/>
        </p:nvGrpSpPr>
        <p:grpSpPr>
          <a:xfrm>
            <a:off x="15611289" y="4593457"/>
            <a:ext cx="4595600" cy="694800"/>
            <a:chOff x="7805645" y="2296729"/>
            <a:chExt cx="2297800" cy="347400"/>
          </a:xfrm>
        </p:grpSpPr>
        <p:sp>
          <p:nvSpPr>
            <p:cNvPr id="3530" name="Google Shape;3530;p50"/>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50"/>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32" name="Google Shape;3532;p50"/>
          <p:cNvSpPr/>
          <p:nvPr/>
        </p:nvSpPr>
        <p:spPr>
          <a:xfrm rot="-5400000">
            <a:off x="697623" y="-245998"/>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533" name="Google Shape;3533;p50"/>
          <p:cNvGrpSpPr/>
          <p:nvPr/>
        </p:nvGrpSpPr>
        <p:grpSpPr>
          <a:xfrm rot="10800000">
            <a:off x="-22" y="796355"/>
            <a:ext cx="1766524" cy="484182"/>
            <a:chOff x="2300350" y="2601250"/>
            <a:chExt cx="2275275" cy="623625"/>
          </a:xfrm>
        </p:grpSpPr>
        <p:sp>
          <p:nvSpPr>
            <p:cNvPr id="3534" name="Google Shape;3534;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0" name="Google Shape;3540;p50"/>
          <p:cNvGrpSpPr/>
          <p:nvPr/>
        </p:nvGrpSpPr>
        <p:grpSpPr>
          <a:xfrm>
            <a:off x="885473" y="7179025"/>
            <a:ext cx="2211952" cy="267938"/>
            <a:chOff x="8183182" y="663852"/>
            <a:chExt cx="1475028" cy="178673"/>
          </a:xfrm>
        </p:grpSpPr>
        <p:grpSp>
          <p:nvGrpSpPr>
            <p:cNvPr id="3541" name="Google Shape;3541;p50"/>
            <p:cNvGrpSpPr/>
            <p:nvPr/>
          </p:nvGrpSpPr>
          <p:grpSpPr>
            <a:xfrm>
              <a:off x="8183182" y="774425"/>
              <a:ext cx="1178025" cy="68100"/>
              <a:chOff x="2024450" y="204150"/>
              <a:chExt cx="1178025" cy="68100"/>
            </a:xfrm>
          </p:grpSpPr>
          <p:sp>
            <p:nvSpPr>
              <p:cNvPr id="3542" name="Google Shape;3542;p5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5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5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5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5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5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5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5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5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5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2" name="Google Shape;3552;p50"/>
            <p:cNvGrpSpPr/>
            <p:nvPr/>
          </p:nvGrpSpPr>
          <p:grpSpPr>
            <a:xfrm>
              <a:off x="8480185" y="663852"/>
              <a:ext cx="1178025" cy="68100"/>
              <a:chOff x="2024450" y="204150"/>
              <a:chExt cx="1178025" cy="68100"/>
            </a:xfrm>
          </p:grpSpPr>
          <p:sp>
            <p:nvSpPr>
              <p:cNvPr id="3553" name="Google Shape;3553;p5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5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5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5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5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5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5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5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5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5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6" name="Shape 3566"/>
        <p:cNvGrpSpPr/>
        <p:nvPr/>
      </p:nvGrpSpPr>
      <p:grpSpPr>
        <a:xfrm>
          <a:off x="0" y="0"/>
          <a:ext cx="0" cy="0"/>
          <a:chOff x="0" y="0"/>
          <a:chExt cx="0" cy="0"/>
        </a:xfrm>
      </p:grpSpPr>
      <p:sp>
        <p:nvSpPr>
          <p:cNvPr id="3567" name="Google Shape;3567;p51"/>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COMPETITION </a:t>
            </a:r>
            <a:r>
              <a:rPr lang="en">
                <a:solidFill>
                  <a:schemeClr val="accent2"/>
                </a:solidFill>
              </a:rPr>
              <a:t>ANALYSIS</a:t>
            </a:r>
            <a:r>
              <a:rPr lang="en"/>
              <a:t> TABLE</a:t>
            </a:r>
            <a:endParaRPr/>
          </a:p>
        </p:txBody>
      </p:sp>
      <p:graphicFrame>
        <p:nvGraphicFramePr>
          <p:cNvPr id="3568" name="Google Shape;3568;p51"/>
          <p:cNvGraphicFramePr/>
          <p:nvPr/>
        </p:nvGraphicFramePr>
        <p:xfrm>
          <a:off x="2019575" y="2895051"/>
          <a:ext cx="3000000" cy="3000000"/>
        </p:xfrm>
        <a:graphic>
          <a:graphicData uri="http://schemas.openxmlformats.org/drawingml/2006/table">
            <a:tbl>
              <a:tblPr>
                <a:noFill/>
                <a:tableStyleId>{BAD2C6FA-F1BE-484E-87F1-D2034B7F7EEF}</a:tableStyleId>
              </a:tblPr>
              <a:tblGrid>
                <a:gridCol w="2769950"/>
                <a:gridCol w="2735500"/>
                <a:gridCol w="2767100"/>
                <a:gridCol w="2738750"/>
                <a:gridCol w="2735400"/>
              </a:tblGrid>
              <a:tr h="1463000">
                <a:tc>
                  <a:txBody>
                    <a:bodyPr/>
                    <a:lstStyle/>
                    <a:p>
                      <a:pPr indent="0" lvl="0" marL="0" rtl="0" algn="r">
                        <a:spcBef>
                          <a:spcPts val="0"/>
                        </a:spcBef>
                        <a:spcAft>
                          <a:spcPts val="0"/>
                        </a:spcAft>
                        <a:buNone/>
                      </a:pPr>
                      <a:r>
                        <a:t/>
                      </a:r>
                      <a:endParaRPr sz="2800">
                        <a:solidFill>
                          <a:schemeClr val="lt1"/>
                        </a:solidFill>
                      </a:endParaRPr>
                    </a:p>
                  </a:txBody>
                  <a:tcPr marT="182850" marB="182850" marR="182850" marL="182850"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3600">
                          <a:solidFill>
                            <a:schemeClr val="lt1"/>
                          </a:solidFill>
                          <a:latin typeface="PT Sans"/>
                          <a:ea typeface="PT Sans"/>
                          <a:cs typeface="PT Sans"/>
                          <a:sym typeface="PT Sans"/>
                        </a:rPr>
                        <a:t>Company 1</a:t>
                      </a:r>
                      <a:endParaRPr b="1" sz="3600">
                        <a:solidFill>
                          <a:schemeClr val="lt1"/>
                        </a:solidFill>
                        <a:latin typeface="PT Sans"/>
                        <a:ea typeface="PT Sans"/>
                        <a:cs typeface="PT Sans"/>
                        <a:sym typeface="PT Sans"/>
                      </a:endParaRPr>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PT Sans"/>
                          <a:ea typeface="PT Sans"/>
                          <a:cs typeface="PT Sans"/>
                          <a:sym typeface="PT Sans"/>
                        </a:rPr>
                        <a:t>Company 2</a:t>
                      </a:r>
                      <a:endParaRPr sz="2800">
                        <a:solidFill>
                          <a:schemeClr val="lt1"/>
                        </a:solidFill>
                      </a:endParaRPr>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PT Sans"/>
                          <a:ea typeface="PT Sans"/>
                          <a:cs typeface="PT Sans"/>
                          <a:sym typeface="PT Sans"/>
                        </a:rPr>
                        <a:t>Company 3</a:t>
                      </a:r>
                      <a:endParaRPr sz="2800">
                        <a:solidFill>
                          <a:schemeClr val="lt1"/>
                        </a:solidFill>
                      </a:endParaRPr>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None/>
                      </a:pPr>
                      <a:r>
                        <a:rPr b="1" lang="en" sz="3600">
                          <a:solidFill>
                            <a:schemeClr val="lt1"/>
                          </a:solidFill>
                          <a:latin typeface="PT Sans"/>
                          <a:ea typeface="PT Sans"/>
                          <a:cs typeface="PT Sans"/>
                          <a:sym typeface="PT Sans"/>
                        </a:rPr>
                        <a:t>Company 4</a:t>
                      </a:r>
                      <a:endParaRPr b="1" sz="3600">
                        <a:solidFill>
                          <a:schemeClr val="lt1"/>
                        </a:solidFill>
                        <a:latin typeface="PT Sans"/>
                        <a:ea typeface="PT Sans"/>
                        <a:cs typeface="PT Sans"/>
                        <a:sym typeface="PT Sans"/>
                      </a:endParaRPr>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r>
              <a:tr h="1387350">
                <a:tc>
                  <a:txBody>
                    <a:bodyPr/>
                    <a:lstStyle/>
                    <a:p>
                      <a:pPr indent="0" lvl="0" marL="0" rtl="0" algn="r">
                        <a:spcBef>
                          <a:spcPts val="0"/>
                        </a:spcBef>
                        <a:spcAft>
                          <a:spcPts val="0"/>
                        </a:spcAft>
                        <a:buClr>
                          <a:schemeClr val="dk1"/>
                        </a:buClr>
                        <a:buSzPts val="2200"/>
                        <a:buFont typeface="Arial"/>
                        <a:buNone/>
                      </a:pPr>
                      <a:r>
                        <a:rPr b="1" lang="en" sz="3600">
                          <a:solidFill>
                            <a:schemeClr val="lt1"/>
                          </a:solidFill>
                          <a:latin typeface="PT Sans"/>
                          <a:ea typeface="PT Sans"/>
                          <a:cs typeface="PT Sans"/>
                          <a:sym typeface="PT Sans"/>
                        </a:rPr>
                        <a:t>Power</a:t>
                      </a:r>
                      <a:endParaRPr sz="2800">
                        <a:solidFill>
                          <a:schemeClr val="lt1"/>
                        </a:solidFill>
                      </a:endParaRPr>
                    </a:p>
                  </a:txBody>
                  <a:tcPr marT="182850" marB="182850" marR="3657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387800">
                <a:tc>
                  <a:txBody>
                    <a:bodyPr/>
                    <a:lstStyle/>
                    <a:p>
                      <a:pPr indent="0" lvl="0" marL="0" rtl="0" algn="r">
                        <a:spcBef>
                          <a:spcPts val="0"/>
                        </a:spcBef>
                        <a:spcAft>
                          <a:spcPts val="0"/>
                        </a:spcAft>
                        <a:buClr>
                          <a:schemeClr val="dk1"/>
                        </a:buClr>
                        <a:buSzPts val="2200"/>
                        <a:buFont typeface="Arial"/>
                        <a:buNone/>
                      </a:pPr>
                      <a:r>
                        <a:rPr b="1" lang="en" sz="3600">
                          <a:solidFill>
                            <a:schemeClr val="lt1"/>
                          </a:solidFill>
                          <a:latin typeface="PT Sans"/>
                          <a:ea typeface="PT Sans"/>
                          <a:cs typeface="PT Sans"/>
                          <a:sym typeface="PT Sans"/>
                        </a:rPr>
                        <a:t>Staffing</a:t>
                      </a:r>
                      <a:endParaRPr sz="2800">
                        <a:solidFill>
                          <a:schemeClr val="lt1"/>
                        </a:solidFill>
                      </a:endParaRPr>
                    </a:p>
                  </a:txBody>
                  <a:tcPr marT="182850" marB="182850" marR="3657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387400">
                <a:tc>
                  <a:txBody>
                    <a:bodyPr/>
                    <a:lstStyle/>
                    <a:p>
                      <a:pPr indent="0" lvl="0" marL="0" rtl="0" algn="r">
                        <a:spcBef>
                          <a:spcPts val="0"/>
                        </a:spcBef>
                        <a:spcAft>
                          <a:spcPts val="0"/>
                        </a:spcAft>
                        <a:buClr>
                          <a:schemeClr val="dk1"/>
                        </a:buClr>
                        <a:buSzPts val="2200"/>
                        <a:buFont typeface="Arial"/>
                        <a:buNone/>
                      </a:pPr>
                      <a:r>
                        <a:rPr b="1" lang="en" sz="3600">
                          <a:solidFill>
                            <a:schemeClr val="lt1"/>
                          </a:solidFill>
                          <a:latin typeface="PT Sans"/>
                          <a:ea typeface="PT Sans"/>
                          <a:cs typeface="PT Sans"/>
                          <a:sym typeface="PT Sans"/>
                        </a:rPr>
                        <a:t>Taxes</a:t>
                      </a:r>
                      <a:endParaRPr sz="2800">
                        <a:solidFill>
                          <a:schemeClr val="lt1"/>
                        </a:solidFill>
                      </a:endParaRPr>
                    </a:p>
                  </a:txBody>
                  <a:tcPr marT="182850" marB="182850" marR="3657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sz="2800"/>
                    </a:p>
                  </a:txBody>
                  <a:tcPr marT="182850" marB="182850" marR="182850" marL="18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3569" name="Google Shape;3569;p51"/>
          <p:cNvGrpSpPr/>
          <p:nvPr/>
        </p:nvGrpSpPr>
        <p:grpSpPr>
          <a:xfrm rot="-5400000">
            <a:off x="16220628" y="4901405"/>
            <a:ext cx="1766524" cy="484182"/>
            <a:chOff x="2300350" y="2601250"/>
            <a:chExt cx="2275275" cy="623625"/>
          </a:xfrm>
        </p:grpSpPr>
        <p:sp>
          <p:nvSpPr>
            <p:cNvPr id="3570" name="Google Shape;3570;p5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5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5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5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5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5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6" name="Google Shape;3576;p51"/>
          <p:cNvGrpSpPr/>
          <p:nvPr/>
        </p:nvGrpSpPr>
        <p:grpSpPr>
          <a:xfrm>
            <a:off x="10686734" y="502831"/>
            <a:ext cx="2211952" cy="267938"/>
            <a:chOff x="8183182" y="663852"/>
            <a:chExt cx="1475028" cy="178673"/>
          </a:xfrm>
        </p:grpSpPr>
        <p:grpSp>
          <p:nvGrpSpPr>
            <p:cNvPr id="3577" name="Google Shape;3577;p51"/>
            <p:cNvGrpSpPr/>
            <p:nvPr/>
          </p:nvGrpSpPr>
          <p:grpSpPr>
            <a:xfrm>
              <a:off x="8183182" y="774425"/>
              <a:ext cx="1178025" cy="68100"/>
              <a:chOff x="2024450" y="204150"/>
              <a:chExt cx="1178025" cy="68100"/>
            </a:xfrm>
          </p:grpSpPr>
          <p:sp>
            <p:nvSpPr>
              <p:cNvPr id="3578" name="Google Shape;3578;p5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5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5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5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5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5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5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5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5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5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8" name="Google Shape;3588;p51"/>
            <p:cNvGrpSpPr/>
            <p:nvPr/>
          </p:nvGrpSpPr>
          <p:grpSpPr>
            <a:xfrm>
              <a:off x="8480185" y="663852"/>
              <a:ext cx="1178025" cy="68100"/>
              <a:chOff x="2024450" y="204150"/>
              <a:chExt cx="1178025" cy="68100"/>
            </a:xfrm>
          </p:grpSpPr>
          <p:sp>
            <p:nvSpPr>
              <p:cNvPr id="3589" name="Google Shape;3589;p5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5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5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5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5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5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5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5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5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5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99" name="Google Shape;3599;p51"/>
          <p:cNvGrpSpPr/>
          <p:nvPr/>
        </p:nvGrpSpPr>
        <p:grpSpPr>
          <a:xfrm rot="5400000">
            <a:off x="8398501" y="8608598"/>
            <a:ext cx="197804" cy="1106180"/>
            <a:chOff x="4898850" y="4820550"/>
            <a:chExt cx="98902" cy="553090"/>
          </a:xfrm>
        </p:grpSpPr>
        <p:sp>
          <p:nvSpPr>
            <p:cNvPr id="3600" name="Google Shape;3600;p5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5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5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5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5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5" name="Google Shape;3605;p51"/>
          <p:cNvGrpSpPr/>
          <p:nvPr/>
        </p:nvGrpSpPr>
        <p:grpSpPr>
          <a:xfrm>
            <a:off x="5818000" y="4707725"/>
            <a:ext cx="678506" cy="678506"/>
            <a:chOff x="2085525" y="4992125"/>
            <a:chExt cx="481825" cy="481825"/>
          </a:xfrm>
        </p:grpSpPr>
        <p:sp>
          <p:nvSpPr>
            <p:cNvPr id="3606" name="Google Shape;3606;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07" name="Google Shape;3607;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08" name="Google Shape;3608;p51"/>
          <p:cNvGrpSpPr/>
          <p:nvPr/>
        </p:nvGrpSpPr>
        <p:grpSpPr>
          <a:xfrm>
            <a:off x="5817990" y="6104013"/>
            <a:ext cx="678506" cy="678506"/>
            <a:chOff x="1492675" y="4992125"/>
            <a:chExt cx="481825" cy="481825"/>
          </a:xfrm>
        </p:grpSpPr>
        <p:sp>
          <p:nvSpPr>
            <p:cNvPr id="3609" name="Google Shape;3609;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10" name="Google Shape;3610;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11" name="Google Shape;3611;p51"/>
          <p:cNvGrpSpPr/>
          <p:nvPr/>
        </p:nvGrpSpPr>
        <p:grpSpPr>
          <a:xfrm>
            <a:off x="5817997" y="7478263"/>
            <a:ext cx="678506" cy="678506"/>
            <a:chOff x="2085525" y="4992125"/>
            <a:chExt cx="481825" cy="481825"/>
          </a:xfrm>
        </p:grpSpPr>
        <p:sp>
          <p:nvSpPr>
            <p:cNvPr id="3612" name="Google Shape;3612;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13" name="Google Shape;3613;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14" name="Google Shape;3614;p51"/>
          <p:cNvGrpSpPr/>
          <p:nvPr/>
        </p:nvGrpSpPr>
        <p:grpSpPr>
          <a:xfrm>
            <a:off x="8553497" y="7478263"/>
            <a:ext cx="678506" cy="678506"/>
            <a:chOff x="2085525" y="4992125"/>
            <a:chExt cx="481825" cy="481825"/>
          </a:xfrm>
        </p:grpSpPr>
        <p:sp>
          <p:nvSpPr>
            <p:cNvPr id="3615" name="Google Shape;3615;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16" name="Google Shape;3616;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17" name="Google Shape;3617;p51"/>
          <p:cNvGrpSpPr/>
          <p:nvPr/>
        </p:nvGrpSpPr>
        <p:grpSpPr>
          <a:xfrm>
            <a:off x="11323922" y="6104013"/>
            <a:ext cx="678506" cy="678506"/>
            <a:chOff x="2085525" y="4992125"/>
            <a:chExt cx="481825" cy="481825"/>
          </a:xfrm>
        </p:grpSpPr>
        <p:sp>
          <p:nvSpPr>
            <p:cNvPr id="3618" name="Google Shape;3618;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19" name="Google Shape;3619;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20" name="Google Shape;3620;p51"/>
          <p:cNvGrpSpPr/>
          <p:nvPr/>
        </p:nvGrpSpPr>
        <p:grpSpPr>
          <a:xfrm>
            <a:off x="14059347" y="6104013"/>
            <a:ext cx="678506" cy="678506"/>
            <a:chOff x="2085525" y="4992125"/>
            <a:chExt cx="481825" cy="481825"/>
          </a:xfrm>
        </p:grpSpPr>
        <p:sp>
          <p:nvSpPr>
            <p:cNvPr id="3621" name="Google Shape;3621;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22" name="Google Shape;3622;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23" name="Google Shape;3623;p51"/>
          <p:cNvGrpSpPr/>
          <p:nvPr/>
        </p:nvGrpSpPr>
        <p:grpSpPr>
          <a:xfrm>
            <a:off x="8553490" y="6104013"/>
            <a:ext cx="678506" cy="678506"/>
            <a:chOff x="1492675" y="4992125"/>
            <a:chExt cx="481825" cy="481825"/>
          </a:xfrm>
        </p:grpSpPr>
        <p:sp>
          <p:nvSpPr>
            <p:cNvPr id="3624" name="Google Shape;3624;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25" name="Google Shape;3625;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26" name="Google Shape;3626;p51"/>
          <p:cNvGrpSpPr/>
          <p:nvPr/>
        </p:nvGrpSpPr>
        <p:grpSpPr>
          <a:xfrm>
            <a:off x="8553490" y="4707725"/>
            <a:ext cx="678506" cy="678506"/>
            <a:chOff x="1492675" y="4992125"/>
            <a:chExt cx="481825" cy="481825"/>
          </a:xfrm>
        </p:grpSpPr>
        <p:sp>
          <p:nvSpPr>
            <p:cNvPr id="3627" name="Google Shape;3627;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28" name="Google Shape;3628;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29" name="Google Shape;3629;p51"/>
          <p:cNvGrpSpPr/>
          <p:nvPr/>
        </p:nvGrpSpPr>
        <p:grpSpPr>
          <a:xfrm>
            <a:off x="11323922" y="4707725"/>
            <a:ext cx="678506" cy="678506"/>
            <a:chOff x="2085525" y="4992125"/>
            <a:chExt cx="481825" cy="481825"/>
          </a:xfrm>
        </p:grpSpPr>
        <p:sp>
          <p:nvSpPr>
            <p:cNvPr id="3630" name="Google Shape;3630;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31" name="Google Shape;3631;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32" name="Google Shape;3632;p51"/>
          <p:cNvGrpSpPr/>
          <p:nvPr/>
        </p:nvGrpSpPr>
        <p:grpSpPr>
          <a:xfrm>
            <a:off x="11323915" y="7478263"/>
            <a:ext cx="678506" cy="678506"/>
            <a:chOff x="1492675" y="4992125"/>
            <a:chExt cx="481825" cy="481825"/>
          </a:xfrm>
        </p:grpSpPr>
        <p:sp>
          <p:nvSpPr>
            <p:cNvPr id="3633" name="Google Shape;3633;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34" name="Google Shape;3634;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35" name="Google Shape;3635;p51"/>
          <p:cNvGrpSpPr/>
          <p:nvPr/>
        </p:nvGrpSpPr>
        <p:grpSpPr>
          <a:xfrm>
            <a:off x="14094315" y="7478263"/>
            <a:ext cx="678506" cy="678506"/>
            <a:chOff x="1492675" y="4992125"/>
            <a:chExt cx="481825" cy="481825"/>
          </a:xfrm>
        </p:grpSpPr>
        <p:sp>
          <p:nvSpPr>
            <p:cNvPr id="3636" name="Google Shape;3636;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37" name="Google Shape;3637;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38" name="Google Shape;3638;p51"/>
          <p:cNvGrpSpPr/>
          <p:nvPr/>
        </p:nvGrpSpPr>
        <p:grpSpPr>
          <a:xfrm>
            <a:off x="14094315" y="4707725"/>
            <a:ext cx="678506" cy="678506"/>
            <a:chOff x="1492675" y="4992125"/>
            <a:chExt cx="481825" cy="481825"/>
          </a:xfrm>
        </p:grpSpPr>
        <p:sp>
          <p:nvSpPr>
            <p:cNvPr id="3639" name="Google Shape;3639;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640" name="Google Shape;3640;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641" name="Google Shape;3641;p51"/>
          <p:cNvGrpSpPr/>
          <p:nvPr/>
        </p:nvGrpSpPr>
        <p:grpSpPr>
          <a:xfrm flipH="1">
            <a:off x="-3124111" y="6980782"/>
            <a:ext cx="4595600" cy="694800"/>
            <a:chOff x="7644195" y="3512791"/>
            <a:chExt cx="2297800" cy="347400"/>
          </a:xfrm>
        </p:grpSpPr>
        <p:sp>
          <p:nvSpPr>
            <p:cNvPr id="3642" name="Google Shape;3642;p51"/>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51"/>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34"/>
          <p:cNvSpPr/>
          <p:nvPr/>
        </p:nvSpPr>
        <p:spPr>
          <a:xfrm>
            <a:off x="372200" y="6278447"/>
            <a:ext cx="97650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34"/>
          <p:cNvSpPr txBox="1"/>
          <p:nvPr>
            <p:ph idx="1" type="subTitle"/>
          </p:nvPr>
        </p:nvSpPr>
        <p:spPr>
          <a:xfrm>
            <a:off x="122300" y="6372000"/>
            <a:ext cx="10264800" cy="61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400"/>
              <a:t>Move / Copy / Delete / Assign tags / Remove tags</a:t>
            </a:r>
            <a:endParaRPr sz="3400"/>
          </a:p>
        </p:txBody>
      </p:sp>
      <p:grpSp>
        <p:nvGrpSpPr>
          <p:cNvPr id="2726" name="Google Shape;2726;p34"/>
          <p:cNvGrpSpPr/>
          <p:nvPr/>
        </p:nvGrpSpPr>
        <p:grpSpPr>
          <a:xfrm rot="10800000">
            <a:off x="4261478" y="8672005"/>
            <a:ext cx="1766524" cy="484182"/>
            <a:chOff x="2300350" y="2601250"/>
            <a:chExt cx="2275275" cy="623625"/>
          </a:xfrm>
        </p:grpSpPr>
        <p:sp>
          <p:nvSpPr>
            <p:cNvPr id="2727" name="Google Shape;2727;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33" name="Google Shape;2733;p34"/>
          <p:cNvGrpSpPr/>
          <p:nvPr/>
        </p:nvGrpSpPr>
        <p:grpSpPr>
          <a:xfrm flipH="1" rot="-5400000">
            <a:off x="7320991" y="9763960"/>
            <a:ext cx="3646032" cy="593286"/>
            <a:chOff x="7857346" y="3902355"/>
            <a:chExt cx="1823016" cy="296643"/>
          </a:xfrm>
        </p:grpSpPr>
        <p:sp>
          <p:nvSpPr>
            <p:cNvPr id="2734" name="Google Shape;2734;p3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3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3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3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3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3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40" name="Google Shape;2740;p34"/>
          <p:cNvGrpSpPr/>
          <p:nvPr/>
        </p:nvGrpSpPr>
        <p:grpSpPr>
          <a:xfrm rot="5400000">
            <a:off x="4952751" y="2785599"/>
            <a:ext cx="197804" cy="1106180"/>
            <a:chOff x="4898850" y="4820550"/>
            <a:chExt cx="98902" cy="553090"/>
          </a:xfrm>
        </p:grpSpPr>
        <p:sp>
          <p:nvSpPr>
            <p:cNvPr id="2741" name="Google Shape;2741;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3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46" name="Google Shape;2746;p34"/>
          <p:cNvGrpSpPr/>
          <p:nvPr/>
        </p:nvGrpSpPr>
        <p:grpSpPr>
          <a:xfrm>
            <a:off x="9120284" y="2810706"/>
            <a:ext cx="2211952" cy="267938"/>
            <a:chOff x="8183182" y="663852"/>
            <a:chExt cx="1475028" cy="178673"/>
          </a:xfrm>
        </p:grpSpPr>
        <p:grpSp>
          <p:nvGrpSpPr>
            <p:cNvPr id="2747" name="Google Shape;2747;p34"/>
            <p:cNvGrpSpPr/>
            <p:nvPr/>
          </p:nvGrpSpPr>
          <p:grpSpPr>
            <a:xfrm>
              <a:off x="8183182" y="774425"/>
              <a:ext cx="1178025" cy="68100"/>
              <a:chOff x="2024450" y="204150"/>
              <a:chExt cx="1178025" cy="68100"/>
            </a:xfrm>
          </p:grpSpPr>
          <p:sp>
            <p:nvSpPr>
              <p:cNvPr id="2748" name="Google Shape;2748;p3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3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3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3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3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3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3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3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3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3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58" name="Google Shape;2758;p34"/>
            <p:cNvGrpSpPr/>
            <p:nvPr/>
          </p:nvGrpSpPr>
          <p:grpSpPr>
            <a:xfrm>
              <a:off x="8480185" y="663852"/>
              <a:ext cx="1178025" cy="68100"/>
              <a:chOff x="2024450" y="204150"/>
              <a:chExt cx="1178025" cy="68100"/>
            </a:xfrm>
          </p:grpSpPr>
          <p:sp>
            <p:nvSpPr>
              <p:cNvPr id="2759" name="Google Shape;2759;p3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3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3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3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3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3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3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3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3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3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769" name="Google Shape;2769;p34"/>
          <p:cNvGrpSpPr/>
          <p:nvPr/>
        </p:nvGrpSpPr>
        <p:grpSpPr>
          <a:xfrm>
            <a:off x="10894602" y="9072238"/>
            <a:ext cx="2505794" cy="102000"/>
            <a:chOff x="2915381" y="4104819"/>
            <a:chExt cx="1252897" cy="51000"/>
          </a:xfrm>
        </p:grpSpPr>
        <p:sp>
          <p:nvSpPr>
            <p:cNvPr id="2770" name="Google Shape;2770;p34"/>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34"/>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34"/>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34"/>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34"/>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34"/>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34"/>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34"/>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34"/>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34"/>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34"/>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34"/>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34"/>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34"/>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84" name="Google Shape;2784;p34"/>
          <p:cNvSpPr txBox="1"/>
          <p:nvPr>
            <p:ph type="ctrTitle"/>
          </p:nvPr>
        </p:nvSpPr>
        <p:spPr>
          <a:xfrm>
            <a:off x="-1254100" y="3239800"/>
            <a:ext cx="13017600" cy="344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11600">
                <a:solidFill>
                  <a:schemeClr val="accent2"/>
                </a:solidFill>
              </a:rPr>
              <a:t>Filter images</a:t>
            </a:r>
            <a:endParaRPr sz="10000"/>
          </a:p>
        </p:txBody>
      </p:sp>
      <p:sp>
        <p:nvSpPr>
          <p:cNvPr id="2785" name="Google Shape;2785;p34"/>
          <p:cNvSpPr txBox="1"/>
          <p:nvPr>
            <p:ph type="ctrTitle"/>
          </p:nvPr>
        </p:nvSpPr>
        <p:spPr>
          <a:xfrm>
            <a:off x="-1254100" y="4149750"/>
            <a:ext cx="13017600" cy="344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chemeClr val="accent2"/>
                </a:solidFill>
              </a:rPr>
              <a:t>and</a:t>
            </a:r>
            <a:endParaRPr sz="4800"/>
          </a:p>
        </p:txBody>
      </p:sp>
      <p:pic>
        <p:nvPicPr>
          <p:cNvPr id="2786" name="Google Shape;2786;p34"/>
          <p:cNvPicPr preferRelativeResize="0"/>
          <p:nvPr/>
        </p:nvPicPr>
        <p:blipFill>
          <a:blip r:embed="rId3">
            <a:alphaModFix/>
          </a:blip>
          <a:stretch>
            <a:fillRect/>
          </a:stretch>
        </p:blipFill>
        <p:spPr>
          <a:xfrm>
            <a:off x="10544000" y="2274799"/>
            <a:ext cx="7561151" cy="5737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52"/>
          <p:cNvSpPr/>
          <p:nvPr/>
        </p:nvSpPr>
        <p:spPr>
          <a:xfrm>
            <a:off x="7402800" y="6787350"/>
            <a:ext cx="94590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52"/>
          <p:cNvSpPr txBox="1"/>
          <p:nvPr>
            <p:ph type="title"/>
          </p:nvPr>
        </p:nvSpPr>
        <p:spPr>
          <a:xfrm>
            <a:off x="1426200" y="4811350"/>
            <a:ext cx="15166800" cy="1683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MARKETING </a:t>
            </a:r>
            <a:r>
              <a:rPr lang="en">
                <a:solidFill>
                  <a:schemeClr val="accent2"/>
                </a:solidFill>
              </a:rPr>
              <a:t>PLAN</a:t>
            </a:r>
            <a:endParaRPr>
              <a:solidFill>
                <a:schemeClr val="accent2"/>
              </a:solidFill>
            </a:endParaRPr>
          </a:p>
        </p:txBody>
      </p:sp>
      <p:sp>
        <p:nvSpPr>
          <p:cNvPr id="3650" name="Google Shape;3650;p52"/>
          <p:cNvSpPr txBox="1"/>
          <p:nvPr>
            <p:ph idx="1" type="subTitle"/>
          </p:nvPr>
        </p:nvSpPr>
        <p:spPr>
          <a:xfrm>
            <a:off x="7134000" y="6831750"/>
            <a:ext cx="9459000" cy="787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You can enter a subtitle here if you need it</a:t>
            </a:r>
            <a:endParaRPr/>
          </a:p>
        </p:txBody>
      </p:sp>
      <p:sp>
        <p:nvSpPr>
          <p:cNvPr id="3651" name="Google Shape;3651;p52"/>
          <p:cNvSpPr txBox="1"/>
          <p:nvPr>
            <p:ph idx="2" type="title"/>
          </p:nvPr>
        </p:nvSpPr>
        <p:spPr>
          <a:xfrm>
            <a:off x="11922000" y="2969950"/>
            <a:ext cx="4671000" cy="184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03</a:t>
            </a:r>
            <a:endParaRPr/>
          </a:p>
        </p:txBody>
      </p:sp>
      <p:grpSp>
        <p:nvGrpSpPr>
          <p:cNvPr id="3652" name="Google Shape;3652;p52"/>
          <p:cNvGrpSpPr/>
          <p:nvPr/>
        </p:nvGrpSpPr>
        <p:grpSpPr>
          <a:xfrm flipH="1">
            <a:off x="3949453" y="7400805"/>
            <a:ext cx="1766524" cy="484182"/>
            <a:chOff x="2300350" y="2601250"/>
            <a:chExt cx="2275275" cy="623625"/>
          </a:xfrm>
        </p:grpSpPr>
        <p:sp>
          <p:nvSpPr>
            <p:cNvPr id="3653" name="Google Shape;3653;p5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5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5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5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5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5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9" name="Google Shape;3659;p52"/>
          <p:cNvGrpSpPr/>
          <p:nvPr/>
        </p:nvGrpSpPr>
        <p:grpSpPr>
          <a:xfrm rot="5400000">
            <a:off x="4745751" y="2649649"/>
            <a:ext cx="197804" cy="1106180"/>
            <a:chOff x="4898850" y="4820550"/>
            <a:chExt cx="98902" cy="553090"/>
          </a:xfrm>
        </p:grpSpPr>
        <p:sp>
          <p:nvSpPr>
            <p:cNvPr id="3660" name="Google Shape;3660;p5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5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5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5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5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5" name="Google Shape;3665;p52"/>
          <p:cNvGrpSpPr/>
          <p:nvPr/>
        </p:nvGrpSpPr>
        <p:grpSpPr>
          <a:xfrm>
            <a:off x="9772334" y="1993183"/>
            <a:ext cx="2211952" cy="267938"/>
            <a:chOff x="8183182" y="663852"/>
            <a:chExt cx="1475028" cy="178673"/>
          </a:xfrm>
        </p:grpSpPr>
        <p:grpSp>
          <p:nvGrpSpPr>
            <p:cNvPr id="3666" name="Google Shape;3666;p52"/>
            <p:cNvGrpSpPr/>
            <p:nvPr/>
          </p:nvGrpSpPr>
          <p:grpSpPr>
            <a:xfrm>
              <a:off x="8183182" y="774425"/>
              <a:ext cx="1178025" cy="68100"/>
              <a:chOff x="2024450" y="204150"/>
              <a:chExt cx="1178025" cy="68100"/>
            </a:xfrm>
          </p:grpSpPr>
          <p:sp>
            <p:nvSpPr>
              <p:cNvPr id="3667" name="Google Shape;3667;p5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5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5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5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5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5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5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5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5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5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7" name="Google Shape;3677;p52"/>
            <p:cNvGrpSpPr/>
            <p:nvPr/>
          </p:nvGrpSpPr>
          <p:grpSpPr>
            <a:xfrm>
              <a:off x="8480185" y="663852"/>
              <a:ext cx="1178025" cy="68100"/>
              <a:chOff x="2024450" y="204150"/>
              <a:chExt cx="1178025" cy="68100"/>
            </a:xfrm>
          </p:grpSpPr>
          <p:sp>
            <p:nvSpPr>
              <p:cNvPr id="3678" name="Google Shape;3678;p5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5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5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5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5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5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5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5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5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5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88" name="Google Shape;3688;p52"/>
          <p:cNvGrpSpPr/>
          <p:nvPr/>
        </p:nvGrpSpPr>
        <p:grpSpPr>
          <a:xfrm>
            <a:off x="10894602" y="9072238"/>
            <a:ext cx="2505794" cy="102000"/>
            <a:chOff x="2915381" y="4104819"/>
            <a:chExt cx="1252897" cy="51000"/>
          </a:xfrm>
        </p:grpSpPr>
        <p:sp>
          <p:nvSpPr>
            <p:cNvPr id="3689" name="Google Shape;3689;p52"/>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52"/>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52"/>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52"/>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52"/>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52"/>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52"/>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52"/>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52"/>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52"/>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52"/>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52"/>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52"/>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52"/>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3" name="Google Shape;3703;p52"/>
          <p:cNvGrpSpPr/>
          <p:nvPr/>
        </p:nvGrpSpPr>
        <p:grpSpPr>
          <a:xfrm rot="10800000">
            <a:off x="7826328" y="3247655"/>
            <a:ext cx="1766524" cy="484182"/>
            <a:chOff x="2300350" y="2601250"/>
            <a:chExt cx="2275275" cy="623625"/>
          </a:xfrm>
        </p:grpSpPr>
        <p:sp>
          <p:nvSpPr>
            <p:cNvPr id="3704" name="Google Shape;3704;p5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5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5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5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5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5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53"/>
          <p:cNvSpPr/>
          <p:nvPr/>
        </p:nvSpPr>
        <p:spPr>
          <a:xfrm>
            <a:off x="3985837" y="5123361"/>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53"/>
          <p:cNvSpPr/>
          <p:nvPr/>
        </p:nvSpPr>
        <p:spPr>
          <a:xfrm>
            <a:off x="3985837" y="7340374"/>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53"/>
          <p:cNvSpPr/>
          <p:nvPr/>
        </p:nvSpPr>
        <p:spPr>
          <a:xfrm>
            <a:off x="11792387" y="2899634"/>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53"/>
          <p:cNvSpPr/>
          <p:nvPr/>
        </p:nvSpPr>
        <p:spPr>
          <a:xfrm>
            <a:off x="11792387" y="5123361"/>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53"/>
          <p:cNvSpPr/>
          <p:nvPr/>
        </p:nvSpPr>
        <p:spPr>
          <a:xfrm>
            <a:off x="11792387" y="7340374"/>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53"/>
          <p:cNvSpPr/>
          <p:nvPr/>
        </p:nvSpPr>
        <p:spPr>
          <a:xfrm>
            <a:off x="3985837" y="2899634"/>
            <a:ext cx="42924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53"/>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SERVICES</a:t>
            </a:r>
            <a:endParaRPr>
              <a:solidFill>
                <a:schemeClr val="accent2"/>
              </a:solidFill>
            </a:endParaRPr>
          </a:p>
        </p:txBody>
      </p:sp>
      <p:sp>
        <p:nvSpPr>
          <p:cNvPr id="3721" name="Google Shape;3721;p53"/>
          <p:cNvSpPr txBox="1"/>
          <p:nvPr>
            <p:ph idx="2" type="title"/>
          </p:nvPr>
        </p:nvSpPr>
        <p:spPr>
          <a:xfrm>
            <a:off x="4304137" y="3025634"/>
            <a:ext cx="3655800" cy="547800"/>
          </a:xfrm>
          <a:prstGeom prst="rect">
            <a:avLst/>
          </a:prstGeom>
        </p:spPr>
        <p:txBody>
          <a:bodyPr anchorCtr="0" anchor="ctr" bIns="182850" lIns="182850" spcFirstLastPara="1" rIns="225250" wrap="square" tIns="182850">
            <a:noAutofit/>
          </a:bodyPr>
          <a:lstStyle/>
          <a:p>
            <a:pPr indent="0" lvl="0" marL="0" rtl="0" algn="ctr">
              <a:spcBef>
                <a:spcPts val="0"/>
              </a:spcBef>
              <a:spcAft>
                <a:spcPts val="0"/>
              </a:spcAft>
              <a:buNone/>
            </a:pPr>
            <a:r>
              <a:rPr lang="en"/>
              <a:t>Neptune</a:t>
            </a:r>
            <a:endParaRPr/>
          </a:p>
        </p:txBody>
      </p:sp>
      <p:sp>
        <p:nvSpPr>
          <p:cNvPr id="3722" name="Google Shape;3722;p53"/>
          <p:cNvSpPr txBox="1"/>
          <p:nvPr>
            <p:ph idx="1" type="subTitle"/>
          </p:nvPr>
        </p:nvSpPr>
        <p:spPr>
          <a:xfrm>
            <a:off x="3985837" y="3822750"/>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farthest planet from the Sun</a:t>
            </a:r>
            <a:endParaRPr/>
          </a:p>
        </p:txBody>
      </p:sp>
      <p:sp>
        <p:nvSpPr>
          <p:cNvPr id="3723" name="Google Shape;3723;p53"/>
          <p:cNvSpPr txBox="1"/>
          <p:nvPr>
            <p:ph idx="7" type="title"/>
          </p:nvPr>
        </p:nvSpPr>
        <p:spPr>
          <a:xfrm>
            <a:off x="12110687" y="3025634"/>
            <a:ext cx="3655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724" name="Google Shape;3724;p53"/>
          <p:cNvSpPr txBox="1"/>
          <p:nvPr>
            <p:ph idx="3" type="title"/>
          </p:nvPr>
        </p:nvSpPr>
        <p:spPr>
          <a:xfrm>
            <a:off x="4304137" y="5249361"/>
            <a:ext cx="3655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725" name="Google Shape;3725;p53"/>
          <p:cNvSpPr txBox="1"/>
          <p:nvPr>
            <p:ph idx="4" type="subTitle"/>
          </p:nvPr>
        </p:nvSpPr>
        <p:spPr>
          <a:xfrm>
            <a:off x="3985837" y="6038050"/>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is the second planet from the Sun</a:t>
            </a:r>
            <a:endParaRPr/>
          </a:p>
        </p:txBody>
      </p:sp>
      <p:sp>
        <p:nvSpPr>
          <p:cNvPr id="3726" name="Google Shape;3726;p53"/>
          <p:cNvSpPr txBox="1"/>
          <p:nvPr>
            <p:ph idx="5" type="title"/>
          </p:nvPr>
        </p:nvSpPr>
        <p:spPr>
          <a:xfrm>
            <a:off x="12110687" y="5249361"/>
            <a:ext cx="3655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3727" name="Google Shape;3727;p53"/>
          <p:cNvSpPr txBox="1"/>
          <p:nvPr>
            <p:ph idx="6" type="subTitle"/>
          </p:nvPr>
        </p:nvSpPr>
        <p:spPr>
          <a:xfrm>
            <a:off x="11792387" y="6038064"/>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composed of hydrogen and helium</a:t>
            </a:r>
            <a:endParaRPr/>
          </a:p>
        </p:txBody>
      </p:sp>
      <p:sp>
        <p:nvSpPr>
          <p:cNvPr id="3728" name="Google Shape;3728;p53"/>
          <p:cNvSpPr txBox="1"/>
          <p:nvPr>
            <p:ph idx="8" type="subTitle"/>
          </p:nvPr>
        </p:nvSpPr>
        <p:spPr>
          <a:xfrm>
            <a:off x="11792387" y="3822750"/>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 is actually a really cold place</a:t>
            </a:r>
            <a:endParaRPr/>
          </a:p>
        </p:txBody>
      </p:sp>
      <p:sp>
        <p:nvSpPr>
          <p:cNvPr id="3729" name="Google Shape;3729;p53"/>
          <p:cNvSpPr txBox="1"/>
          <p:nvPr>
            <p:ph idx="9" type="title"/>
          </p:nvPr>
        </p:nvSpPr>
        <p:spPr>
          <a:xfrm>
            <a:off x="4304137" y="7466374"/>
            <a:ext cx="3655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3730" name="Google Shape;3730;p53"/>
          <p:cNvSpPr txBox="1"/>
          <p:nvPr>
            <p:ph idx="13" type="subTitle"/>
          </p:nvPr>
        </p:nvSpPr>
        <p:spPr>
          <a:xfrm>
            <a:off x="3985837" y="8253349"/>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the biggest planet of them all</a:t>
            </a:r>
            <a:endParaRPr/>
          </a:p>
        </p:txBody>
      </p:sp>
      <p:sp>
        <p:nvSpPr>
          <p:cNvPr id="3731" name="Google Shape;3731;p53"/>
          <p:cNvSpPr txBox="1"/>
          <p:nvPr>
            <p:ph idx="14" type="title"/>
          </p:nvPr>
        </p:nvSpPr>
        <p:spPr>
          <a:xfrm>
            <a:off x="12110687" y="7466374"/>
            <a:ext cx="3655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732" name="Google Shape;3732;p53"/>
          <p:cNvSpPr txBox="1"/>
          <p:nvPr>
            <p:ph idx="15" type="subTitle"/>
          </p:nvPr>
        </p:nvSpPr>
        <p:spPr>
          <a:xfrm>
            <a:off x="11792387" y="8253353"/>
            <a:ext cx="4292400" cy="92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closest planet to the Sun</a:t>
            </a:r>
            <a:endParaRPr/>
          </a:p>
        </p:txBody>
      </p:sp>
      <p:grpSp>
        <p:nvGrpSpPr>
          <p:cNvPr id="3733" name="Google Shape;3733;p53"/>
          <p:cNvGrpSpPr/>
          <p:nvPr/>
        </p:nvGrpSpPr>
        <p:grpSpPr>
          <a:xfrm>
            <a:off x="2203857" y="2769171"/>
            <a:ext cx="1052982" cy="1060727"/>
            <a:chOff x="1902068" y="3407083"/>
            <a:chExt cx="424179" cy="416494"/>
          </a:xfrm>
        </p:grpSpPr>
        <p:sp>
          <p:nvSpPr>
            <p:cNvPr id="3734" name="Google Shape;3734;p53"/>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53"/>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53"/>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7" name="Google Shape;3737;p53"/>
          <p:cNvGrpSpPr/>
          <p:nvPr/>
        </p:nvGrpSpPr>
        <p:grpSpPr>
          <a:xfrm>
            <a:off x="2203870" y="4992928"/>
            <a:ext cx="1052978" cy="1060666"/>
            <a:chOff x="4002330" y="1437755"/>
            <a:chExt cx="417385" cy="415849"/>
          </a:xfrm>
        </p:grpSpPr>
        <p:sp>
          <p:nvSpPr>
            <p:cNvPr id="3738" name="Google Shape;3738;p53"/>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53"/>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53"/>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53"/>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53"/>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53"/>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53"/>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53"/>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6" name="Google Shape;3746;p53"/>
          <p:cNvGrpSpPr/>
          <p:nvPr/>
        </p:nvGrpSpPr>
        <p:grpSpPr>
          <a:xfrm>
            <a:off x="2203875" y="7213828"/>
            <a:ext cx="1052977" cy="1052892"/>
            <a:chOff x="4003189" y="3407083"/>
            <a:chExt cx="416526" cy="416492"/>
          </a:xfrm>
        </p:grpSpPr>
        <p:sp>
          <p:nvSpPr>
            <p:cNvPr id="3747" name="Google Shape;3747;p53"/>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53"/>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53"/>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0" name="Google Shape;3750;p53"/>
          <p:cNvGrpSpPr/>
          <p:nvPr/>
        </p:nvGrpSpPr>
        <p:grpSpPr>
          <a:xfrm>
            <a:off x="10010417" y="2773044"/>
            <a:ext cx="1052970" cy="1052981"/>
            <a:chOff x="5440856" y="3407083"/>
            <a:chExt cx="416490" cy="416494"/>
          </a:xfrm>
        </p:grpSpPr>
        <p:sp>
          <p:nvSpPr>
            <p:cNvPr id="3751" name="Google Shape;3751;p53"/>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53"/>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53"/>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54" name="Google Shape;3754;p53"/>
          <p:cNvSpPr/>
          <p:nvPr/>
        </p:nvSpPr>
        <p:spPr>
          <a:xfrm>
            <a:off x="10010410" y="4996729"/>
            <a:ext cx="1052973" cy="1053064"/>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55" name="Google Shape;3755;p53"/>
          <p:cNvGrpSpPr/>
          <p:nvPr/>
        </p:nvGrpSpPr>
        <p:grpSpPr>
          <a:xfrm>
            <a:off x="10010416" y="7214858"/>
            <a:ext cx="1052980" cy="1050832"/>
            <a:chOff x="1181536" y="3407083"/>
            <a:chExt cx="417352" cy="416501"/>
          </a:xfrm>
        </p:grpSpPr>
        <p:sp>
          <p:nvSpPr>
            <p:cNvPr id="3756" name="Google Shape;3756;p53"/>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53"/>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53"/>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53"/>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53"/>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1" name="Google Shape;3761;p53"/>
          <p:cNvGrpSpPr/>
          <p:nvPr/>
        </p:nvGrpSpPr>
        <p:grpSpPr>
          <a:xfrm rot="5400000">
            <a:off x="16454947" y="4668480"/>
            <a:ext cx="1766524" cy="484182"/>
            <a:chOff x="2300350" y="2601250"/>
            <a:chExt cx="2275275" cy="623625"/>
          </a:xfrm>
        </p:grpSpPr>
        <p:sp>
          <p:nvSpPr>
            <p:cNvPr id="3762" name="Google Shape;3762;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sp>
        <p:nvSpPr>
          <p:cNvPr id="3772" name="Google Shape;3772;p54"/>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BREAK-EVEN</a:t>
            </a:r>
            <a:r>
              <a:rPr lang="en"/>
              <a:t> ANALYSIS</a:t>
            </a:r>
            <a:endParaRPr/>
          </a:p>
        </p:txBody>
      </p:sp>
      <p:sp>
        <p:nvSpPr>
          <p:cNvPr id="3773" name="Google Shape;3773;p54"/>
          <p:cNvSpPr/>
          <p:nvPr/>
        </p:nvSpPr>
        <p:spPr>
          <a:xfrm>
            <a:off x="8812498" y="5681099"/>
            <a:ext cx="663000" cy="6630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74" name="Google Shape;3774;p54"/>
          <p:cNvGrpSpPr/>
          <p:nvPr/>
        </p:nvGrpSpPr>
        <p:grpSpPr>
          <a:xfrm>
            <a:off x="10312347" y="6966246"/>
            <a:ext cx="3587402" cy="1841400"/>
            <a:chOff x="5156173" y="3483123"/>
            <a:chExt cx="1793701" cy="920700"/>
          </a:xfrm>
        </p:grpSpPr>
        <p:sp>
          <p:nvSpPr>
            <p:cNvPr id="3775" name="Google Shape;3775;p54"/>
            <p:cNvSpPr/>
            <p:nvPr/>
          </p:nvSpPr>
          <p:spPr>
            <a:xfrm>
              <a:off x="5156174" y="3483123"/>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Profit</a:t>
              </a:r>
              <a:endParaRPr b="1" sz="3600">
                <a:solidFill>
                  <a:schemeClr val="lt1"/>
                </a:solidFill>
                <a:latin typeface="Exo"/>
                <a:ea typeface="Exo"/>
                <a:cs typeface="Exo"/>
                <a:sym typeface="Exo"/>
              </a:endParaRPr>
            </a:p>
          </p:txBody>
        </p:sp>
        <p:sp>
          <p:nvSpPr>
            <p:cNvPr id="3776" name="Google Shape;3776;p54"/>
            <p:cNvSpPr txBox="1"/>
            <p:nvPr/>
          </p:nvSpPr>
          <p:spPr>
            <a:xfrm>
              <a:off x="5156173" y="3942123"/>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Saturn is a gas giant and has several rings</a:t>
              </a:r>
              <a:endParaRPr sz="2800">
                <a:solidFill>
                  <a:schemeClr val="lt1"/>
                </a:solidFill>
                <a:latin typeface="PT Sans"/>
                <a:ea typeface="PT Sans"/>
                <a:cs typeface="PT Sans"/>
                <a:sym typeface="PT Sans"/>
              </a:endParaRPr>
            </a:p>
          </p:txBody>
        </p:sp>
      </p:grpSp>
      <p:grpSp>
        <p:nvGrpSpPr>
          <p:cNvPr id="3777" name="Google Shape;3777;p54"/>
          <p:cNvGrpSpPr/>
          <p:nvPr/>
        </p:nvGrpSpPr>
        <p:grpSpPr>
          <a:xfrm>
            <a:off x="4388247" y="6966246"/>
            <a:ext cx="3587402" cy="1841400"/>
            <a:chOff x="2194123" y="3483123"/>
            <a:chExt cx="1793701" cy="920700"/>
          </a:xfrm>
        </p:grpSpPr>
        <p:sp>
          <p:nvSpPr>
            <p:cNvPr id="3778" name="Google Shape;3778;p54"/>
            <p:cNvSpPr/>
            <p:nvPr/>
          </p:nvSpPr>
          <p:spPr>
            <a:xfrm>
              <a:off x="2194124" y="3483123"/>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Loss</a:t>
              </a:r>
              <a:endParaRPr b="1" sz="3600">
                <a:solidFill>
                  <a:schemeClr val="lt1"/>
                </a:solidFill>
                <a:latin typeface="Exo"/>
                <a:ea typeface="Exo"/>
                <a:cs typeface="Exo"/>
                <a:sym typeface="Exo"/>
              </a:endParaRPr>
            </a:p>
          </p:txBody>
        </p:sp>
        <p:sp>
          <p:nvSpPr>
            <p:cNvPr id="3779" name="Google Shape;3779;p54"/>
            <p:cNvSpPr txBox="1"/>
            <p:nvPr/>
          </p:nvSpPr>
          <p:spPr>
            <a:xfrm>
              <a:off x="2194123" y="3942123"/>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Ceres is in the main asteroid belt</a:t>
              </a:r>
              <a:endParaRPr sz="2800">
                <a:solidFill>
                  <a:schemeClr val="lt1"/>
                </a:solidFill>
                <a:latin typeface="PT Sans"/>
                <a:ea typeface="PT Sans"/>
                <a:cs typeface="PT Sans"/>
                <a:sym typeface="PT Sans"/>
              </a:endParaRPr>
            </a:p>
          </p:txBody>
        </p:sp>
      </p:grpSp>
      <p:grpSp>
        <p:nvGrpSpPr>
          <p:cNvPr id="3780" name="Google Shape;3780;p54"/>
          <p:cNvGrpSpPr/>
          <p:nvPr/>
        </p:nvGrpSpPr>
        <p:grpSpPr>
          <a:xfrm>
            <a:off x="1426197" y="3208846"/>
            <a:ext cx="3587402" cy="1829351"/>
            <a:chOff x="713098" y="1604423"/>
            <a:chExt cx="1793701" cy="914676"/>
          </a:xfrm>
        </p:grpSpPr>
        <p:sp>
          <p:nvSpPr>
            <p:cNvPr id="3781" name="Google Shape;3781;p54"/>
            <p:cNvSpPr/>
            <p:nvPr/>
          </p:nvSpPr>
          <p:spPr>
            <a:xfrm>
              <a:off x="71309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Big loss</a:t>
              </a:r>
              <a:endParaRPr b="1" sz="3600">
                <a:solidFill>
                  <a:schemeClr val="lt1"/>
                </a:solidFill>
                <a:latin typeface="Exo"/>
                <a:ea typeface="Exo"/>
                <a:cs typeface="Exo"/>
                <a:sym typeface="Exo"/>
              </a:endParaRPr>
            </a:p>
          </p:txBody>
        </p:sp>
        <p:sp>
          <p:nvSpPr>
            <p:cNvPr id="3782" name="Google Shape;3782;p54"/>
            <p:cNvSpPr txBox="1"/>
            <p:nvPr/>
          </p:nvSpPr>
          <p:spPr>
            <a:xfrm>
              <a:off x="713098" y="1604423"/>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Pluto is considered a dwarf planet</a:t>
              </a:r>
              <a:endParaRPr sz="2800">
                <a:solidFill>
                  <a:schemeClr val="lt1"/>
                </a:solidFill>
                <a:latin typeface="PT Sans"/>
                <a:ea typeface="PT Sans"/>
                <a:cs typeface="PT Sans"/>
                <a:sym typeface="PT Sans"/>
              </a:endParaRPr>
            </a:p>
          </p:txBody>
        </p:sp>
      </p:grpSp>
      <p:grpSp>
        <p:nvGrpSpPr>
          <p:cNvPr id="3783" name="Google Shape;3783;p54"/>
          <p:cNvGrpSpPr/>
          <p:nvPr/>
        </p:nvGrpSpPr>
        <p:grpSpPr>
          <a:xfrm>
            <a:off x="13274397" y="3208846"/>
            <a:ext cx="3587402" cy="1829351"/>
            <a:chOff x="6637198" y="1604423"/>
            <a:chExt cx="1793701" cy="914676"/>
          </a:xfrm>
        </p:grpSpPr>
        <p:sp>
          <p:nvSpPr>
            <p:cNvPr id="3784" name="Google Shape;3784;p54"/>
            <p:cNvSpPr/>
            <p:nvPr/>
          </p:nvSpPr>
          <p:spPr>
            <a:xfrm>
              <a:off x="663719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High profit</a:t>
              </a:r>
              <a:endParaRPr b="1" sz="3600">
                <a:solidFill>
                  <a:schemeClr val="lt1"/>
                </a:solidFill>
                <a:latin typeface="Exo"/>
                <a:ea typeface="Exo"/>
                <a:cs typeface="Exo"/>
                <a:sym typeface="Exo"/>
              </a:endParaRPr>
            </a:p>
          </p:txBody>
        </p:sp>
        <p:sp>
          <p:nvSpPr>
            <p:cNvPr id="3785" name="Google Shape;3785;p54"/>
            <p:cNvSpPr txBox="1"/>
            <p:nvPr/>
          </p:nvSpPr>
          <p:spPr>
            <a:xfrm>
              <a:off x="6637198" y="1604423"/>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has a beautiful name</a:t>
              </a:r>
              <a:endParaRPr sz="2800">
                <a:solidFill>
                  <a:schemeClr val="lt1"/>
                </a:solidFill>
                <a:latin typeface="PT Sans"/>
                <a:ea typeface="PT Sans"/>
                <a:cs typeface="PT Sans"/>
                <a:sym typeface="PT Sans"/>
              </a:endParaRPr>
            </a:p>
          </p:txBody>
        </p:sp>
      </p:grpSp>
      <p:grpSp>
        <p:nvGrpSpPr>
          <p:cNvPr id="3786" name="Google Shape;3786;p54"/>
          <p:cNvGrpSpPr/>
          <p:nvPr/>
        </p:nvGrpSpPr>
        <p:grpSpPr>
          <a:xfrm>
            <a:off x="7350298" y="3208846"/>
            <a:ext cx="3587400" cy="1829351"/>
            <a:chOff x="3675149" y="1604423"/>
            <a:chExt cx="1793700" cy="914676"/>
          </a:xfrm>
        </p:grpSpPr>
        <p:sp>
          <p:nvSpPr>
            <p:cNvPr id="3787" name="Google Shape;3787;p54"/>
            <p:cNvSpPr/>
            <p:nvPr/>
          </p:nvSpPr>
          <p:spPr>
            <a:xfrm>
              <a:off x="367514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Break-even</a:t>
              </a:r>
              <a:endParaRPr b="1" sz="3600">
                <a:solidFill>
                  <a:schemeClr val="lt1"/>
                </a:solidFill>
                <a:latin typeface="Exo"/>
                <a:ea typeface="Exo"/>
                <a:cs typeface="Exo"/>
                <a:sym typeface="Exo"/>
              </a:endParaRPr>
            </a:p>
          </p:txBody>
        </p:sp>
        <p:sp>
          <p:nvSpPr>
            <p:cNvPr id="3788" name="Google Shape;3788;p54"/>
            <p:cNvSpPr txBox="1"/>
            <p:nvPr/>
          </p:nvSpPr>
          <p:spPr>
            <a:xfrm>
              <a:off x="3675149" y="1604423"/>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Neptune is far away from Earth</a:t>
              </a:r>
              <a:endParaRPr sz="2800">
                <a:solidFill>
                  <a:schemeClr val="lt1"/>
                </a:solidFill>
                <a:latin typeface="PT Sans"/>
                <a:ea typeface="PT Sans"/>
                <a:cs typeface="PT Sans"/>
                <a:sym typeface="PT Sans"/>
              </a:endParaRPr>
            </a:p>
          </p:txBody>
        </p:sp>
      </p:grpSp>
      <p:cxnSp>
        <p:nvCxnSpPr>
          <p:cNvPr id="3789" name="Google Shape;3789;p54"/>
          <p:cNvCxnSpPr>
            <a:stCxn id="3790" idx="6"/>
            <a:endCxn id="3791" idx="2"/>
          </p:cNvCxnSpPr>
          <p:nvPr/>
        </p:nvCxnSpPr>
        <p:spPr>
          <a:xfrm>
            <a:off x="3550198" y="6002224"/>
            <a:ext cx="2299800" cy="0"/>
          </a:xfrm>
          <a:prstGeom prst="straightConnector1">
            <a:avLst/>
          </a:prstGeom>
          <a:noFill/>
          <a:ln cap="flat" cmpd="sng" w="19050">
            <a:solidFill>
              <a:schemeClr val="accent2"/>
            </a:solidFill>
            <a:prstDash val="solid"/>
            <a:round/>
            <a:headEnd len="med" w="med" type="none"/>
            <a:tailEnd len="med" w="med" type="none"/>
          </a:ln>
        </p:spPr>
      </p:cxnSp>
      <p:cxnSp>
        <p:nvCxnSpPr>
          <p:cNvPr id="3792" name="Google Shape;3792;p54"/>
          <p:cNvCxnSpPr>
            <a:stCxn id="3791" idx="6"/>
            <a:endCxn id="3773" idx="2"/>
          </p:cNvCxnSpPr>
          <p:nvPr/>
        </p:nvCxnSpPr>
        <p:spPr>
          <a:xfrm>
            <a:off x="6512848" y="6002224"/>
            <a:ext cx="2299800" cy="10500"/>
          </a:xfrm>
          <a:prstGeom prst="straightConnector1">
            <a:avLst/>
          </a:prstGeom>
          <a:noFill/>
          <a:ln cap="flat" cmpd="sng" w="19050">
            <a:solidFill>
              <a:schemeClr val="accent2"/>
            </a:solidFill>
            <a:prstDash val="solid"/>
            <a:round/>
            <a:headEnd len="med" w="med" type="none"/>
            <a:tailEnd len="med" w="med" type="none"/>
          </a:ln>
        </p:spPr>
      </p:cxnSp>
      <p:cxnSp>
        <p:nvCxnSpPr>
          <p:cNvPr id="3793" name="Google Shape;3793;p54"/>
          <p:cNvCxnSpPr>
            <a:stCxn id="3773" idx="6"/>
            <a:endCxn id="3794" idx="2"/>
          </p:cNvCxnSpPr>
          <p:nvPr/>
        </p:nvCxnSpPr>
        <p:spPr>
          <a:xfrm>
            <a:off x="9475498" y="6012599"/>
            <a:ext cx="2299200" cy="0"/>
          </a:xfrm>
          <a:prstGeom prst="straightConnector1">
            <a:avLst/>
          </a:prstGeom>
          <a:noFill/>
          <a:ln cap="flat" cmpd="sng" w="19050">
            <a:solidFill>
              <a:schemeClr val="accent2"/>
            </a:solidFill>
            <a:prstDash val="solid"/>
            <a:round/>
            <a:headEnd len="med" w="med" type="none"/>
            <a:tailEnd len="med" w="med" type="none"/>
          </a:ln>
        </p:spPr>
      </p:cxnSp>
      <p:cxnSp>
        <p:nvCxnSpPr>
          <p:cNvPr id="3795" name="Google Shape;3795;p54"/>
          <p:cNvCxnSpPr>
            <a:stCxn id="3794" idx="6"/>
            <a:endCxn id="3796" idx="2"/>
          </p:cNvCxnSpPr>
          <p:nvPr/>
        </p:nvCxnSpPr>
        <p:spPr>
          <a:xfrm>
            <a:off x="12437548" y="6012599"/>
            <a:ext cx="2299200" cy="0"/>
          </a:xfrm>
          <a:prstGeom prst="straightConnector1">
            <a:avLst/>
          </a:prstGeom>
          <a:noFill/>
          <a:ln cap="flat" cmpd="sng" w="19050">
            <a:solidFill>
              <a:schemeClr val="accent2"/>
            </a:solidFill>
            <a:prstDash val="solid"/>
            <a:round/>
            <a:headEnd len="med" w="med" type="none"/>
            <a:tailEnd len="med" w="med" type="none"/>
          </a:ln>
        </p:spPr>
      </p:cxnSp>
      <p:cxnSp>
        <p:nvCxnSpPr>
          <p:cNvPr id="3797" name="Google Shape;3797;p54"/>
          <p:cNvCxnSpPr>
            <a:stCxn id="3790" idx="0"/>
            <a:endCxn id="3781" idx="2"/>
          </p:cNvCxnSpPr>
          <p:nvPr/>
        </p:nvCxnSpPr>
        <p:spPr>
          <a:xfrm flipH="1" rot="10800000">
            <a:off x="3218698" y="5038324"/>
            <a:ext cx="1200" cy="632400"/>
          </a:xfrm>
          <a:prstGeom prst="straightConnector1">
            <a:avLst/>
          </a:prstGeom>
          <a:noFill/>
          <a:ln cap="flat" cmpd="sng" w="19050">
            <a:solidFill>
              <a:schemeClr val="accent2"/>
            </a:solidFill>
            <a:prstDash val="solid"/>
            <a:round/>
            <a:headEnd len="med" w="med" type="none"/>
            <a:tailEnd len="med" w="med" type="none"/>
          </a:ln>
        </p:spPr>
      </p:cxnSp>
      <p:cxnSp>
        <p:nvCxnSpPr>
          <p:cNvPr id="3798" name="Google Shape;3798;p54"/>
          <p:cNvCxnSpPr>
            <a:stCxn id="3773" idx="0"/>
            <a:endCxn id="3787" idx="2"/>
          </p:cNvCxnSpPr>
          <p:nvPr/>
        </p:nvCxnSpPr>
        <p:spPr>
          <a:xfrm rot="10800000">
            <a:off x="9143998" y="5038199"/>
            <a:ext cx="0" cy="642900"/>
          </a:xfrm>
          <a:prstGeom prst="straightConnector1">
            <a:avLst/>
          </a:prstGeom>
          <a:noFill/>
          <a:ln cap="flat" cmpd="sng" w="19050">
            <a:solidFill>
              <a:schemeClr val="accent2"/>
            </a:solidFill>
            <a:prstDash val="solid"/>
            <a:round/>
            <a:headEnd len="med" w="med" type="none"/>
            <a:tailEnd len="med" w="med" type="none"/>
          </a:ln>
        </p:spPr>
      </p:cxnSp>
      <p:cxnSp>
        <p:nvCxnSpPr>
          <p:cNvPr id="3799" name="Google Shape;3799;p54"/>
          <p:cNvCxnSpPr>
            <a:stCxn id="3796" idx="0"/>
            <a:endCxn id="3784" idx="2"/>
          </p:cNvCxnSpPr>
          <p:nvPr/>
        </p:nvCxnSpPr>
        <p:spPr>
          <a:xfrm rot="10800000">
            <a:off x="15068098" y="5038199"/>
            <a:ext cx="0" cy="642900"/>
          </a:xfrm>
          <a:prstGeom prst="straightConnector1">
            <a:avLst/>
          </a:prstGeom>
          <a:noFill/>
          <a:ln cap="flat" cmpd="sng" w="19050">
            <a:solidFill>
              <a:schemeClr val="accent2"/>
            </a:solidFill>
            <a:prstDash val="solid"/>
            <a:round/>
            <a:headEnd len="med" w="med" type="none"/>
            <a:tailEnd len="med" w="med" type="none"/>
          </a:ln>
        </p:spPr>
      </p:cxnSp>
      <p:cxnSp>
        <p:nvCxnSpPr>
          <p:cNvPr id="3800" name="Google Shape;3800;p54"/>
          <p:cNvCxnSpPr>
            <a:stCxn id="3775" idx="0"/>
            <a:endCxn id="3794" idx="4"/>
          </p:cNvCxnSpPr>
          <p:nvPr/>
        </p:nvCxnSpPr>
        <p:spPr>
          <a:xfrm rot="10800000">
            <a:off x="12106049" y="6344046"/>
            <a:ext cx="0" cy="622200"/>
          </a:xfrm>
          <a:prstGeom prst="straightConnector1">
            <a:avLst/>
          </a:prstGeom>
          <a:noFill/>
          <a:ln cap="flat" cmpd="sng" w="19050">
            <a:solidFill>
              <a:schemeClr val="accent2"/>
            </a:solidFill>
            <a:prstDash val="solid"/>
            <a:round/>
            <a:headEnd len="med" w="med" type="none"/>
            <a:tailEnd len="med" w="med" type="none"/>
          </a:ln>
        </p:spPr>
      </p:cxnSp>
      <p:cxnSp>
        <p:nvCxnSpPr>
          <p:cNvPr id="3801" name="Google Shape;3801;p54"/>
          <p:cNvCxnSpPr>
            <a:stCxn id="3778" idx="0"/>
            <a:endCxn id="3791" idx="4"/>
          </p:cNvCxnSpPr>
          <p:nvPr/>
        </p:nvCxnSpPr>
        <p:spPr>
          <a:xfrm rot="10800000">
            <a:off x="6181349" y="6333846"/>
            <a:ext cx="600" cy="632400"/>
          </a:xfrm>
          <a:prstGeom prst="straightConnector1">
            <a:avLst/>
          </a:prstGeom>
          <a:noFill/>
          <a:ln cap="flat" cmpd="sng" w="19050">
            <a:solidFill>
              <a:schemeClr val="accent2"/>
            </a:solidFill>
            <a:prstDash val="solid"/>
            <a:round/>
            <a:headEnd len="med" w="med" type="none"/>
            <a:tailEnd len="med" w="med" type="none"/>
          </a:ln>
        </p:spPr>
      </p:cxnSp>
      <p:grpSp>
        <p:nvGrpSpPr>
          <p:cNvPr id="3802" name="Google Shape;3802;p54"/>
          <p:cNvGrpSpPr/>
          <p:nvPr/>
        </p:nvGrpSpPr>
        <p:grpSpPr>
          <a:xfrm rot="10800000">
            <a:off x="1745878" y="6856955"/>
            <a:ext cx="1766524" cy="484182"/>
            <a:chOff x="2300350" y="2601250"/>
            <a:chExt cx="2275275" cy="623625"/>
          </a:xfrm>
        </p:grpSpPr>
        <p:sp>
          <p:nvSpPr>
            <p:cNvPr id="3803" name="Google Shape;3803;p5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5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5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5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5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5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9" name="Google Shape;3809;p54"/>
          <p:cNvGrpSpPr/>
          <p:nvPr/>
        </p:nvGrpSpPr>
        <p:grpSpPr>
          <a:xfrm>
            <a:off x="15288389" y="7025582"/>
            <a:ext cx="4595600" cy="694800"/>
            <a:chOff x="7644195" y="3512791"/>
            <a:chExt cx="2297800" cy="347400"/>
          </a:xfrm>
        </p:grpSpPr>
        <p:sp>
          <p:nvSpPr>
            <p:cNvPr id="3810" name="Google Shape;3810;p54"/>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54"/>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2" name="Google Shape;3812;p54"/>
          <p:cNvGrpSpPr/>
          <p:nvPr/>
        </p:nvGrpSpPr>
        <p:grpSpPr>
          <a:xfrm rot="5400000">
            <a:off x="6083051" y="2385949"/>
            <a:ext cx="197804" cy="1106180"/>
            <a:chOff x="4898850" y="4820550"/>
            <a:chExt cx="98902" cy="553090"/>
          </a:xfrm>
        </p:grpSpPr>
        <p:sp>
          <p:nvSpPr>
            <p:cNvPr id="3813" name="Google Shape;3813;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18" name="Google Shape;3818;p54"/>
          <p:cNvSpPr/>
          <p:nvPr/>
        </p:nvSpPr>
        <p:spPr>
          <a:xfrm>
            <a:off x="8951399" y="5820000"/>
            <a:ext cx="385200" cy="385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19" name="Google Shape;3819;p54"/>
          <p:cNvGrpSpPr/>
          <p:nvPr/>
        </p:nvGrpSpPr>
        <p:grpSpPr>
          <a:xfrm>
            <a:off x="5849848" y="5670724"/>
            <a:ext cx="663000" cy="663000"/>
            <a:chOff x="2924924" y="2835362"/>
            <a:chExt cx="331500" cy="331500"/>
          </a:xfrm>
        </p:grpSpPr>
        <p:sp>
          <p:nvSpPr>
            <p:cNvPr id="3820" name="Google Shape;3820;p54"/>
            <p:cNvSpPr/>
            <p:nvPr/>
          </p:nvSpPr>
          <p:spPr>
            <a:xfrm>
              <a:off x="2994675" y="2906923"/>
              <a:ext cx="192600" cy="1926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54"/>
            <p:cNvSpPr/>
            <p:nvPr/>
          </p:nvSpPr>
          <p:spPr>
            <a:xfrm>
              <a:off x="2924924"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1" name="Google Shape;3821;p54"/>
          <p:cNvGrpSpPr/>
          <p:nvPr/>
        </p:nvGrpSpPr>
        <p:grpSpPr>
          <a:xfrm>
            <a:off x="11774548" y="5681099"/>
            <a:ext cx="663000" cy="663000"/>
            <a:chOff x="5887274" y="2840549"/>
            <a:chExt cx="331500" cy="331500"/>
          </a:xfrm>
        </p:grpSpPr>
        <p:sp>
          <p:nvSpPr>
            <p:cNvPr id="3822" name="Google Shape;3822;p54"/>
            <p:cNvSpPr/>
            <p:nvPr/>
          </p:nvSpPr>
          <p:spPr>
            <a:xfrm>
              <a:off x="5956725" y="2906923"/>
              <a:ext cx="192600" cy="1926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54"/>
            <p:cNvSpPr/>
            <p:nvPr/>
          </p:nvSpPr>
          <p:spPr>
            <a:xfrm>
              <a:off x="5887274"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3" name="Google Shape;3823;p54"/>
          <p:cNvGrpSpPr/>
          <p:nvPr/>
        </p:nvGrpSpPr>
        <p:grpSpPr>
          <a:xfrm>
            <a:off x="14736598" y="5681099"/>
            <a:ext cx="663000" cy="663000"/>
            <a:chOff x="7368299" y="2840549"/>
            <a:chExt cx="331500" cy="331500"/>
          </a:xfrm>
        </p:grpSpPr>
        <p:sp>
          <p:nvSpPr>
            <p:cNvPr id="3824" name="Google Shape;3824;p54"/>
            <p:cNvSpPr/>
            <p:nvPr/>
          </p:nvSpPr>
          <p:spPr>
            <a:xfrm>
              <a:off x="7437750" y="2906923"/>
              <a:ext cx="192600" cy="1926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54"/>
            <p:cNvSpPr/>
            <p:nvPr/>
          </p:nvSpPr>
          <p:spPr>
            <a:xfrm>
              <a:off x="7368299"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5" name="Google Shape;3825;p54"/>
          <p:cNvGrpSpPr/>
          <p:nvPr/>
        </p:nvGrpSpPr>
        <p:grpSpPr>
          <a:xfrm>
            <a:off x="2887198" y="5670724"/>
            <a:ext cx="663000" cy="663000"/>
            <a:chOff x="1443599" y="2835362"/>
            <a:chExt cx="331500" cy="331500"/>
          </a:xfrm>
        </p:grpSpPr>
        <p:sp>
          <p:nvSpPr>
            <p:cNvPr id="3826" name="Google Shape;3826;p54"/>
            <p:cNvSpPr/>
            <p:nvPr/>
          </p:nvSpPr>
          <p:spPr>
            <a:xfrm>
              <a:off x="1513650" y="2906923"/>
              <a:ext cx="192000" cy="1926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54"/>
            <p:cNvSpPr/>
            <p:nvPr/>
          </p:nvSpPr>
          <p:spPr>
            <a:xfrm>
              <a:off x="1443599"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55"/>
          <p:cNvSpPr txBox="1"/>
          <p:nvPr>
            <p:ph type="title"/>
          </p:nvPr>
        </p:nvSpPr>
        <p:spPr>
          <a:xfrm>
            <a:off x="2364000" y="2641400"/>
            <a:ext cx="13560000" cy="5047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AWESOME </a:t>
            </a:r>
            <a:r>
              <a:rPr lang="en"/>
              <a:t>WORDS</a:t>
            </a:r>
            <a:endParaRPr/>
          </a:p>
        </p:txBody>
      </p:sp>
      <p:grpSp>
        <p:nvGrpSpPr>
          <p:cNvPr id="3832" name="Google Shape;3832;p55"/>
          <p:cNvGrpSpPr/>
          <p:nvPr/>
        </p:nvGrpSpPr>
        <p:grpSpPr>
          <a:xfrm rot="10800000">
            <a:off x="4109078" y="8062405"/>
            <a:ext cx="1766524" cy="484182"/>
            <a:chOff x="2300350" y="2601250"/>
            <a:chExt cx="2275275" cy="623625"/>
          </a:xfrm>
        </p:grpSpPr>
        <p:sp>
          <p:nvSpPr>
            <p:cNvPr id="3833" name="Google Shape;3833;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9" name="Google Shape;3839;p55"/>
          <p:cNvGrpSpPr/>
          <p:nvPr/>
        </p:nvGrpSpPr>
        <p:grpSpPr>
          <a:xfrm>
            <a:off x="12020584" y="1809433"/>
            <a:ext cx="2211952" cy="267938"/>
            <a:chOff x="8183182" y="663852"/>
            <a:chExt cx="1475028" cy="178673"/>
          </a:xfrm>
        </p:grpSpPr>
        <p:grpSp>
          <p:nvGrpSpPr>
            <p:cNvPr id="3840" name="Google Shape;3840;p55"/>
            <p:cNvGrpSpPr/>
            <p:nvPr/>
          </p:nvGrpSpPr>
          <p:grpSpPr>
            <a:xfrm>
              <a:off x="8183182" y="774425"/>
              <a:ext cx="1178025" cy="68100"/>
              <a:chOff x="2024450" y="204150"/>
              <a:chExt cx="1178025" cy="68100"/>
            </a:xfrm>
          </p:grpSpPr>
          <p:sp>
            <p:nvSpPr>
              <p:cNvPr id="3841" name="Google Shape;3841;p5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5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5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5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5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5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5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5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5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5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1" name="Google Shape;3851;p55"/>
            <p:cNvGrpSpPr/>
            <p:nvPr/>
          </p:nvGrpSpPr>
          <p:grpSpPr>
            <a:xfrm>
              <a:off x="8480185" y="663852"/>
              <a:ext cx="1178025" cy="68100"/>
              <a:chOff x="2024450" y="204150"/>
              <a:chExt cx="1178025" cy="68100"/>
            </a:xfrm>
          </p:grpSpPr>
          <p:sp>
            <p:nvSpPr>
              <p:cNvPr id="3852" name="Google Shape;3852;p5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5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5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5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5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5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5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5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5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5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62" name="Google Shape;3862;p55"/>
          <p:cNvGrpSpPr/>
          <p:nvPr/>
        </p:nvGrpSpPr>
        <p:grpSpPr>
          <a:xfrm>
            <a:off x="10894602" y="8919838"/>
            <a:ext cx="2505794" cy="102000"/>
            <a:chOff x="2915381" y="4104819"/>
            <a:chExt cx="1252897" cy="51000"/>
          </a:xfrm>
        </p:grpSpPr>
        <p:sp>
          <p:nvSpPr>
            <p:cNvPr id="3863" name="Google Shape;3863;p55"/>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55"/>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55"/>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55"/>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55"/>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55"/>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55"/>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55"/>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55"/>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55"/>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55"/>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55"/>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55"/>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55"/>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56"/>
          <p:cNvSpPr/>
          <p:nvPr/>
        </p:nvSpPr>
        <p:spPr>
          <a:xfrm>
            <a:off x="1445450" y="3363298"/>
            <a:ext cx="4849200" cy="56040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56"/>
          <p:cNvSpPr/>
          <p:nvPr/>
        </p:nvSpPr>
        <p:spPr>
          <a:xfrm>
            <a:off x="11993350" y="3363896"/>
            <a:ext cx="4849200" cy="56040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56"/>
          <p:cNvSpPr/>
          <p:nvPr/>
        </p:nvSpPr>
        <p:spPr>
          <a:xfrm>
            <a:off x="6719400" y="2775048"/>
            <a:ext cx="4849200" cy="61926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56"/>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PLANS</a:t>
            </a:r>
            <a:endParaRPr>
              <a:solidFill>
                <a:schemeClr val="accent2"/>
              </a:solidFill>
            </a:endParaRPr>
          </a:p>
        </p:txBody>
      </p:sp>
      <p:sp>
        <p:nvSpPr>
          <p:cNvPr id="3885" name="Google Shape;3885;p56"/>
          <p:cNvSpPr/>
          <p:nvPr/>
        </p:nvSpPr>
        <p:spPr>
          <a:xfrm>
            <a:off x="1829462" y="7775849"/>
            <a:ext cx="4081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Pro</a:t>
            </a:r>
            <a:endParaRPr b="1" sz="3600">
              <a:solidFill>
                <a:schemeClr val="lt1"/>
              </a:solidFill>
              <a:latin typeface="Exo"/>
              <a:ea typeface="Exo"/>
              <a:cs typeface="Exo"/>
              <a:sym typeface="Exo"/>
            </a:endParaRPr>
          </a:p>
        </p:txBody>
      </p:sp>
      <p:sp>
        <p:nvSpPr>
          <p:cNvPr id="3886" name="Google Shape;3886;p56"/>
          <p:cNvSpPr txBox="1"/>
          <p:nvPr/>
        </p:nvSpPr>
        <p:spPr>
          <a:xfrm>
            <a:off x="1636562" y="5252549"/>
            <a:ext cx="4467000" cy="2119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Describe your product or your service here</a:t>
            </a:r>
            <a:endParaRPr sz="2800">
              <a:solidFill>
                <a:schemeClr val="lt1"/>
              </a:solidFill>
              <a:latin typeface="PT Sans"/>
              <a:ea typeface="PT Sans"/>
              <a:cs typeface="PT Sans"/>
              <a:sym typeface="PT Sans"/>
            </a:endParaRPr>
          </a:p>
          <a:p>
            <a:pPr indent="-406400" lvl="0" marL="685800" rtl="0" algn="ctr">
              <a:spcBef>
                <a:spcPts val="200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a:p>
            <a:pPr indent="-406400" lvl="0" marL="685800" rtl="0" algn="ctr">
              <a:spcBef>
                <a:spcPts val="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p:txBody>
      </p:sp>
      <p:sp>
        <p:nvSpPr>
          <p:cNvPr id="3887" name="Google Shape;3887;p56"/>
          <p:cNvSpPr txBox="1"/>
          <p:nvPr/>
        </p:nvSpPr>
        <p:spPr>
          <a:xfrm>
            <a:off x="1636562" y="3756149"/>
            <a:ext cx="4467000" cy="13050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7000">
                <a:solidFill>
                  <a:schemeClr val="accent2"/>
                </a:solidFill>
                <a:latin typeface="Exo"/>
                <a:ea typeface="Exo"/>
                <a:cs typeface="Exo"/>
                <a:sym typeface="Exo"/>
              </a:rPr>
              <a:t>$250</a:t>
            </a:r>
            <a:endParaRPr b="1" sz="7000">
              <a:solidFill>
                <a:schemeClr val="accent2"/>
              </a:solidFill>
              <a:latin typeface="Exo"/>
              <a:ea typeface="Exo"/>
              <a:cs typeface="Exo"/>
              <a:sym typeface="Exo"/>
            </a:endParaRPr>
          </a:p>
        </p:txBody>
      </p:sp>
      <p:sp>
        <p:nvSpPr>
          <p:cNvPr id="3888" name="Google Shape;3888;p56"/>
          <p:cNvSpPr/>
          <p:nvPr/>
        </p:nvSpPr>
        <p:spPr>
          <a:xfrm>
            <a:off x="12375058" y="7775249"/>
            <a:ext cx="4081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Basic</a:t>
            </a:r>
            <a:endParaRPr b="1" sz="3600">
              <a:solidFill>
                <a:schemeClr val="lt1"/>
              </a:solidFill>
              <a:latin typeface="Exo"/>
              <a:ea typeface="Exo"/>
              <a:cs typeface="Exo"/>
              <a:sym typeface="Exo"/>
            </a:endParaRPr>
          </a:p>
        </p:txBody>
      </p:sp>
      <p:sp>
        <p:nvSpPr>
          <p:cNvPr id="3889" name="Google Shape;3889;p56"/>
          <p:cNvSpPr txBox="1"/>
          <p:nvPr/>
        </p:nvSpPr>
        <p:spPr>
          <a:xfrm>
            <a:off x="12182158" y="5251949"/>
            <a:ext cx="4467000" cy="2119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Describe your product or your service here</a:t>
            </a:r>
            <a:endParaRPr sz="2800">
              <a:solidFill>
                <a:schemeClr val="lt1"/>
              </a:solidFill>
              <a:latin typeface="PT Sans"/>
              <a:ea typeface="PT Sans"/>
              <a:cs typeface="PT Sans"/>
              <a:sym typeface="PT Sans"/>
            </a:endParaRPr>
          </a:p>
          <a:p>
            <a:pPr indent="-406400" lvl="0" marL="685800" rtl="0" algn="ctr">
              <a:spcBef>
                <a:spcPts val="200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a:p>
            <a:pPr indent="-406400" lvl="0" marL="685800" rtl="0" algn="ctr">
              <a:spcBef>
                <a:spcPts val="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p:txBody>
      </p:sp>
      <p:sp>
        <p:nvSpPr>
          <p:cNvPr id="3890" name="Google Shape;3890;p56"/>
          <p:cNvSpPr txBox="1"/>
          <p:nvPr/>
        </p:nvSpPr>
        <p:spPr>
          <a:xfrm>
            <a:off x="12182158" y="3755549"/>
            <a:ext cx="4467000" cy="13050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7000">
                <a:solidFill>
                  <a:schemeClr val="accent2"/>
                </a:solidFill>
                <a:latin typeface="Exo"/>
                <a:ea typeface="Exo"/>
                <a:cs typeface="Exo"/>
                <a:sym typeface="Exo"/>
              </a:rPr>
              <a:t>$120</a:t>
            </a:r>
            <a:endParaRPr b="1" sz="7000">
              <a:solidFill>
                <a:schemeClr val="accent2"/>
              </a:solidFill>
              <a:latin typeface="Exo"/>
              <a:ea typeface="Exo"/>
              <a:cs typeface="Exo"/>
              <a:sym typeface="Exo"/>
            </a:endParaRPr>
          </a:p>
        </p:txBody>
      </p:sp>
      <p:sp>
        <p:nvSpPr>
          <p:cNvPr id="3891" name="Google Shape;3891;p56"/>
          <p:cNvSpPr/>
          <p:nvPr/>
        </p:nvSpPr>
        <p:spPr>
          <a:xfrm>
            <a:off x="7089812" y="7481299"/>
            <a:ext cx="4081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Premium</a:t>
            </a:r>
            <a:endParaRPr b="1" sz="3600">
              <a:solidFill>
                <a:schemeClr val="lt1"/>
              </a:solidFill>
              <a:latin typeface="Exo"/>
              <a:ea typeface="Exo"/>
              <a:cs typeface="Exo"/>
              <a:sym typeface="Exo"/>
            </a:endParaRPr>
          </a:p>
        </p:txBody>
      </p:sp>
      <p:sp>
        <p:nvSpPr>
          <p:cNvPr id="3892" name="Google Shape;3892;p56"/>
          <p:cNvSpPr txBox="1"/>
          <p:nvPr/>
        </p:nvSpPr>
        <p:spPr>
          <a:xfrm>
            <a:off x="6896912" y="4957999"/>
            <a:ext cx="4467000" cy="2119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Describe your product or your service here</a:t>
            </a:r>
            <a:endParaRPr sz="2800">
              <a:solidFill>
                <a:schemeClr val="lt1"/>
              </a:solidFill>
              <a:latin typeface="PT Sans"/>
              <a:ea typeface="PT Sans"/>
              <a:cs typeface="PT Sans"/>
              <a:sym typeface="PT Sans"/>
            </a:endParaRPr>
          </a:p>
          <a:p>
            <a:pPr indent="-406400" lvl="0" marL="685800" rtl="0" algn="ctr">
              <a:spcBef>
                <a:spcPts val="200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a:p>
            <a:pPr indent="-406400" lvl="0" marL="685800" rtl="0" algn="ctr">
              <a:spcBef>
                <a:spcPts val="0"/>
              </a:spcBef>
              <a:spcAft>
                <a:spcPts val="0"/>
              </a:spcAft>
              <a:buClr>
                <a:schemeClr val="accent2"/>
              </a:buClr>
              <a:buSzPts val="2800"/>
              <a:buFont typeface="PT Sans"/>
              <a:buChar char="●"/>
            </a:pPr>
            <a:r>
              <a:rPr lang="en" sz="2800">
                <a:solidFill>
                  <a:schemeClr val="lt1"/>
                </a:solidFill>
                <a:latin typeface="PT Sans"/>
                <a:ea typeface="PT Sans"/>
                <a:cs typeface="PT Sans"/>
                <a:sym typeface="PT Sans"/>
              </a:rPr>
              <a:t>Characteristic</a:t>
            </a:r>
            <a:endParaRPr sz="2800">
              <a:solidFill>
                <a:schemeClr val="lt1"/>
              </a:solidFill>
              <a:latin typeface="PT Sans"/>
              <a:ea typeface="PT Sans"/>
              <a:cs typeface="PT Sans"/>
              <a:sym typeface="PT Sans"/>
            </a:endParaRPr>
          </a:p>
        </p:txBody>
      </p:sp>
      <p:sp>
        <p:nvSpPr>
          <p:cNvPr id="3893" name="Google Shape;3893;p56"/>
          <p:cNvSpPr txBox="1"/>
          <p:nvPr/>
        </p:nvSpPr>
        <p:spPr>
          <a:xfrm>
            <a:off x="6896912" y="3461599"/>
            <a:ext cx="4467000" cy="13050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 sz="7000">
                <a:solidFill>
                  <a:schemeClr val="accent2"/>
                </a:solidFill>
                <a:latin typeface="Exo"/>
                <a:ea typeface="Exo"/>
                <a:cs typeface="Exo"/>
                <a:sym typeface="Exo"/>
              </a:rPr>
              <a:t>$360</a:t>
            </a:r>
            <a:endParaRPr b="1" sz="7000">
              <a:solidFill>
                <a:schemeClr val="accent2"/>
              </a:solidFill>
              <a:latin typeface="Exo"/>
              <a:ea typeface="Exo"/>
              <a:cs typeface="Exo"/>
              <a:sym typeface="Exo"/>
            </a:endParaRPr>
          </a:p>
        </p:txBody>
      </p:sp>
      <p:grpSp>
        <p:nvGrpSpPr>
          <p:cNvPr id="3894" name="Google Shape;3894;p56"/>
          <p:cNvGrpSpPr/>
          <p:nvPr/>
        </p:nvGrpSpPr>
        <p:grpSpPr>
          <a:xfrm rot="10800000">
            <a:off x="3705278" y="2224205"/>
            <a:ext cx="1766524" cy="484182"/>
            <a:chOff x="2300350" y="2601250"/>
            <a:chExt cx="2275275" cy="623625"/>
          </a:xfrm>
        </p:grpSpPr>
        <p:sp>
          <p:nvSpPr>
            <p:cNvPr id="3895" name="Google Shape;3895;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1" name="Google Shape;3901;p56"/>
          <p:cNvGrpSpPr/>
          <p:nvPr/>
        </p:nvGrpSpPr>
        <p:grpSpPr>
          <a:xfrm rot="5400000">
            <a:off x="15075551" y="1098399"/>
            <a:ext cx="197804" cy="1106180"/>
            <a:chOff x="4898850" y="4820550"/>
            <a:chExt cx="98902" cy="553090"/>
          </a:xfrm>
        </p:grpSpPr>
        <p:sp>
          <p:nvSpPr>
            <p:cNvPr id="3902" name="Google Shape;3902;p5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5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5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5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5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57"/>
          <p:cNvSpPr/>
          <p:nvPr/>
        </p:nvSpPr>
        <p:spPr>
          <a:xfrm>
            <a:off x="6639551" y="33765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57"/>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SALES</a:t>
            </a:r>
            <a:r>
              <a:rPr lang="en">
                <a:solidFill>
                  <a:schemeClr val="accent2"/>
                </a:solidFill>
              </a:rPr>
              <a:t> &amp;</a:t>
            </a:r>
            <a:r>
              <a:rPr lang="en"/>
              <a:t> DISTRIBUTION</a:t>
            </a:r>
            <a:endParaRPr/>
          </a:p>
        </p:txBody>
      </p:sp>
      <p:grpSp>
        <p:nvGrpSpPr>
          <p:cNvPr id="3913" name="Google Shape;3913;p57"/>
          <p:cNvGrpSpPr/>
          <p:nvPr/>
        </p:nvGrpSpPr>
        <p:grpSpPr>
          <a:xfrm>
            <a:off x="1582931" y="3470343"/>
            <a:ext cx="4292411" cy="1841400"/>
            <a:chOff x="791466" y="1735171"/>
            <a:chExt cx="2146205" cy="920700"/>
          </a:xfrm>
        </p:grpSpPr>
        <p:sp>
          <p:nvSpPr>
            <p:cNvPr id="3914" name="Google Shape;3914;p57"/>
            <p:cNvSpPr/>
            <p:nvPr/>
          </p:nvSpPr>
          <p:spPr>
            <a:xfrm>
              <a:off x="791471" y="1735171"/>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Channel 1</a:t>
              </a:r>
              <a:endParaRPr b="1" sz="3600">
                <a:solidFill>
                  <a:schemeClr val="lt1"/>
                </a:solidFill>
                <a:latin typeface="Exo"/>
                <a:ea typeface="Exo"/>
                <a:cs typeface="Exo"/>
                <a:sym typeface="Exo"/>
              </a:endParaRPr>
            </a:p>
          </p:txBody>
        </p:sp>
        <p:sp>
          <p:nvSpPr>
            <p:cNvPr id="3915" name="Google Shape;3915;p57"/>
            <p:cNvSpPr txBox="1"/>
            <p:nvPr/>
          </p:nvSpPr>
          <p:spPr>
            <a:xfrm>
              <a:off x="791466" y="2194171"/>
              <a:ext cx="2146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Neptune is </a:t>
              </a:r>
              <a:r>
                <a:rPr lang="en" sz="2800">
                  <a:solidFill>
                    <a:schemeClr val="lt1"/>
                  </a:solidFill>
                  <a:latin typeface="PT Sans"/>
                  <a:ea typeface="PT Sans"/>
                  <a:cs typeface="PT Sans"/>
                  <a:sym typeface="PT Sans"/>
                </a:rPr>
                <a:t>the farthest planet from the Sun</a:t>
              </a:r>
              <a:endParaRPr sz="2800">
                <a:solidFill>
                  <a:schemeClr val="lt1"/>
                </a:solidFill>
                <a:latin typeface="PT Sans"/>
                <a:ea typeface="PT Sans"/>
                <a:cs typeface="PT Sans"/>
                <a:sym typeface="PT Sans"/>
              </a:endParaRPr>
            </a:p>
          </p:txBody>
        </p:sp>
      </p:grpSp>
      <p:grpSp>
        <p:nvGrpSpPr>
          <p:cNvPr id="3916" name="Google Shape;3916;p57"/>
          <p:cNvGrpSpPr/>
          <p:nvPr/>
        </p:nvGrpSpPr>
        <p:grpSpPr>
          <a:xfrm>
            <a:off x="12401723" y="3470343"/>
            <a:ext cx="4292411" cy="1841400"/>
            <a:chOff x="6200861" y="1735171"/>
            <a:chExt cx="2146205" cy="920700"/>
          </a:xfrm>
        </p:grpSpPr>
        <p:sp>
          <p:nvSpPr>
            <p:cNvPr id="3917" name="Google Shape;3917;p57"/>
            <p:cNvSpPr/>
            <p:nvPr/>
          </p:nvSpPr>
          <p:spPr>
            <a:xfrm>
              <a:off x="6200867" y="1735171"/>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Channel 2</a:t>
              </a:r>
              <a:endParaRPr b="1" sz="3600">
                <a:solidFill>
                  <a:schemeClr val="lt1"/>
                </a:solidFill>
                <a:latin typeface="Exo"/>
                <a:ea typeface="Exo"/>
                <a:cs typeface="Exo"/>
                <a:sym typeface="Exo"/>
              </a:endParaRPr>
            </a:p>
          </p:txBody>
        </p:sp>
        <p:sp>
          <p:nvSpPr>
            <p:cNvPr id="3918" name="Google Shape;3918;p57"/>
            <p:cNvSpPr txBox="1"/>
            <p:nvPr/>
          </p:nvSpPr>
          <p:spPr>
            <a:xfrm>
              <a:off x="6200861" y="2194171"/>
              <a:ext cx="2146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Jupiter is the biggest planet of them all</a:t>
              </a:r>
              <a:endParaRPr sz="2800">
                <a:solidFill>
                  <a:schemeClr val="lt1"/>
                </a:solidFill>
                <a:latin typeface="PT Sans"/>
                <a:ea typeface="PT Sans"/>
                <a:cs typeface="PT Sans"/>
                <a:sym typeface="PT Sans"/>
              </a:endParaRPr>
            </a:p>
          </p:txBody>
        </p:sp>
      </p:grpSp>
      <p:grpSp>
        <p:nvGrpSpPr>
          <p:cNvPr id="3919" name="Google Shape;3919;p57"/>
          <p:cNvGrpSpPr/>
          <p:nvPr/>
        </p:nvGrpSpPr>
        <p:grpSpPr>
          <a:xfrm>
            <a:off x="1587281" y="6248546"/>
            <a:ext cx="4292411" cy="1841400"/>
            <a:chOff x="793641" y="3124273"/>
            <a:chExt cx="2146205" cy="920700"/>
          </a:xfrm>
        </p:grpSpPr>
        <p:sp>
          <p:nvSpPr>
            <p:cNvPr id="3920" name="Google Shape;3920;p57"/>
            <p:cNvSpPr/>
            <p:nvPr/>
          </p:nvSpPr>
          <p:spPr>
            <a:xfrm>
              <a:off x="793646" y="3124273"/>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Channel 3</a:t>
              </a:r>
              <a:endParaRPr b="1" sz="3600">
                <a:solidFill>
                  <a:schemeClr val="lt1"/>
                </a:solidFill>
                <a:latin typeface="Exo"/>
                <a:ea typeface="Exo"/>
                <a:cs typeface="Exo"/>
                <a:sym typeface="Exo"/>
              </a:endParaRPr>
            </a:p>
          </p:txBody>
        </p:sp>
        <p:sp>
          <p:nvSpPr>
            <p:cNvPr id="3921" name="Google Shape;3921;p57"/>
            <p:cNvSpPr txBox="1"/>
            <p:nvPr/>
          </p:nvSpPr>
          <p:spPr>
            <a:xfrm>
              <a:off x="793641" y="3583273"/>
              <a:ext cx="2146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Mercury is the smallest planet of them all</a:t>
              </a:r>
              <a:endParaRPr sz="2800">
                <a:solidFill>
                  <a:schemeClr val="lt1"/>
                </a:solidFill>
                <a:latin typeface="PT Sans"/>
                <a:ea typeface="PT Sans"/>
                <a:cs typeface="PT Sans"/>
                <a:sym typeface="PT Sans"/>
              </a:endParaRPr>
            </a:p>
          </p:txBody>
        </p:sp>
      </p:grpSp>
      <p:grpSp>
        <p:nvGrpSpPr>
          <p:cNvPr id="3922" name="Google Shape;3922;p57"/>
          <p:cNvGrpSpPr/>
          <p:nvPr/>
        </p:nvGrpSpPr>
        <p:grpSpPr>
          <a:xfrm>
            <a:off x="12406073" y="6248546"/>
            <a:ext cx="4292411" cy="1841400"/>
            <a:chOff x="6203036" y="3124273"/>
            <a:chExt cx="2146205" cy="920700"/>
          </a:xfrm>
        </p:grpSpPr>
        <p:sp>
          <p:nvSpPr>
            <p:cNvPr id="3923" name="Google Shape;3923;p57"/>
            <p:cNvSpPr/>
            <p:nvPr/>
          </p:nvSpPr>
          <p:spPr>
            <a:xfrm>
              <a:off x="6203042" y="3124273"/>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Channel 4</a:t>
              </a:r>
              <a:endParaRPr b="1" sz="3600">
                <a:solidFill>
                  <a:schemeClr val="lt1"/>
                </a:solidFill>
                <a:latin typeface="Exo"/>
                <a:ea typeface="Exo"/>
                <a:cs typeface="Exo"/>
                <a:sym typeface="Exo"/>
              </a:endParaRPr>
            </a:p>
          </p:txBody>
        </p:sp>
        <p:sp>
          <p:nvSpPr>
            <p:cNvPr id="3924" name="Google Shape;3924;p57"/>
            <p:cNvSpPr txBox="1"/>
            <p:nvPr/>
          </p:nvSpPr>
          <p:spPr>
            <a:xfrm>
              <a:off x="6203036" y="3583273"/>
              <a:ext cx="21462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Earth is the third planet from the Sun</a:t>
              </a:r>
              <a:endParaRPr sz="2800">
                <a:solidFill>
                  <a:schemeClr val="lt1"/>
                </a:solidFill>
                <a:latin typeface="PT Sans"/>
                <a:ea typeface="PT Sans"/>
                <a:cs typeface="PT Sans"/>
                <a:sym typeface="PT Sans"/>
              </a:endParaRPr>
            </a:p>
          </p:txBody>
        </p:sp>
      </p:grpSp>
      <p:grpSp>
        <p:nvGrpSpPr>
          <p:cNvPr id="3925" name="Google Shape;3925;p57"/>
          <p:cNvGrpSpPr/>
          <p:nvPr/>
        </p:nvGrpSpPr>
        <p:grpSpPr>
          <a:xfrm>
            <a:off x="7136930" y="3873971"/>
            <a:ext cx="1038643" cy="1038558"/>
            <a:chOff x="1181536" y="2735942"/>
            <a:chExt cx="417360" cy="417360"/>
          </a:xfrm>
        </p:grpSpPr>
        <p:sp>
          <p:nvSpPr>
            <p:cNvPr id="3926" name="Google Shape;3926;p57"/>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57"/>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57"/>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57"/>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57"/>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57"/>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57"/>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57"/>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57"/>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57"/>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57"/>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57"/>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57"/>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57"/>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57"/>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57"/>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57"/>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57"/>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57"/>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57"/>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57"/>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57"/>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57"/>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57"/>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57"/>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951" name="Google Shape;3951;p57"/>
          <p:cNvSpPr/>
          <p:nvPr/>
        </p:nvSpPr>
        <p:spPr>
          <a:xfrm>
            <a:off x="9612976" y="33765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57"/>
          <p:cNvSpPr/>
          <p:nvPr/>
        </p:nvSpPr>
        <p:spPr>
          <a:xfrm>
            <a:off x="6639551" y="6152574"/>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57"/>
          <p:cNvSpPr/>
          <p:nvPr/>
        </p:nvSpPr>
        <p:spPr>
          <a:xfrm>
            <a:off x="9612976" y="6152574"/>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954" name="Google Shape;3954;p57"/>
          <p:cNvCxnSpPr>
            <a:stCxn id="3951" idx="4"/>
            <a:endCxn id="3952" idx="0"/>
          </p:cNvCxnSpPr>
          <p:nvPr/>
        </p:nvCxnSpPr>
        <p:spPr>
          <a:xfrm rot="5400000">
            <a:off x="8771776" y="4294550"/>
            <a:ext cx="742500" cy="2973300"/>
          </a:xfrm>
          <a:prstGeom prst="bentConnector3">
            <a:avLst>
              <a:gd fmla="val 49988" name="adj1"/>
            </a:avLst>
          </a:prstGeom>
          <a:noFill/>
          <a:ln cap="flat" cmpd="sng" w="19050">
            <a:solidFill>
              <a:schemeClr val="accent2"/>
            </a:solidFill>
            <a:prstDash val="solid"/>
            <a:round/>
            <a:headEnd len="med" w="med" type="none"/>
            <a:tailEnd len="med" w="med" type="none"/>
          </a:ln>
        </p:spPr>
      </p:cxnSp>
      <p:cxnSp>
        <p:nvCxnSpPr>
          <p:cNvPr id="3955" name="Google Shape;3955;p57"/>
          <p:cNvCxnSpPr>
            <a:stCxn id="3911" idx="6"/>
            <a:endCxn id="3951" idx="2"/>
          </p:cNvCxnSpPr>
          <p:nvPr/>
        </p:nvCxnSpPr>
        <p:spPr>
          <a:xfrm>
            <a:off x="8672951" y="4393250"/>
            <a:ext cx="939900" cy="0"/>
          </a:xfrm>
          <a:prstGeom prst="straightConnector1">
            <a:avLst/>
          </a:prstGeom>
          <a:noFill/>
          <a:ln cap="flat" cmpd="sng" w="19050">
            <a:solidFill>
              <a:schemeClr val="accent2"/>
            </a:solidFill>
            <a:prstDash val="solid"/>
            <a:round/>
            <a:headEnd len="med" w="med" type="none"/>
            <a:tailEnd len="med" w="med" type="none"/>
          </a:ln>
        </p:spPr>
      </p:cxnSp>
      <p:cxnSp>
        <p:nvCxnSpPr>
          <p:cNvPr id="3956" name="Google Shape;3956;p57"/>
          <p:cNvCxnSpPr>
            <a:stCxn id="3952" idx="6"/>
            <a:endCxn id="3953" idx="2"/>
          </p:cNvCxnSpPr>
          <p:nvPr/>
        </p:nvCxnSpPr>
        <p:spPr>
          <a:xfrm>
            <a:off x="8672951" y="7169274"/>
            <a:ext cx="939900" cy="0"/>
          </a:xfrm>
          <a:prstGeom prst="straightConnector1">
            <a:avLst/>
          </a:prstGeom>
          <a:noFill/>
          <a:ln cap="flat" cmpd="sng" w="19050">
            <a:solidFill>
              <a:schemeClr val="accent2"/>
            </a:solidFill>
            <a:prstDash val="solid"/>
            <a:round/>
            <a:headEnd len="med" w="med" type="none"/>
            <a:tailEnd len="med" w="med" type="none"/>
          </a:ln>
        </p:spPr>
      </p:cxnSp>
      <p:grpSp>
        <p:nvGrpSpPr>
          <p:cNvPr id="3957" name="Google Shape;3957;p57"/>
          <p:cNvGrpSpPr/>
          <p:nvPr/>
        </p:nvGrpSpPr>
        <p:grpSpPr>
          <a:xfrm>
            <a:off x="10110361" y="6648073"/>
            <a:ext cx="1038631" cy="1042403"/>
            <a:chOff x="5440856" y="4131871"/>
            <a:chExt cx="417355" cy="372180"/>
          </a:xfrm>
        </p:grpSpPr>
        <p:sp>
          <p:nvSpPr>
            <p:cNvPr id="3958" name="Google Shape;3958;p57"/>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57"/>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57"/>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1" name="Google Shape;3961;p57"/>
          <p:cNvGrpSpPr/>
          <p:nvPr/>
        </p:nvGrpSpPr>
        <p:grpSpPr>
          <a:xfrm>
            <a:off x="10110369" y="3872056"/>
            <a:ext cx="1038615" cy="1042389"/>
            <a:chOff x="5449368" y="1437970"/>
            <a:chExt cx="398609" cy="415858"/>
          </a:xfrm>
        </p:grpSpPr>
        <p:sp>
          <p:nvSpPr>
            <p:cNvPr id="3962" name="Google Shape;3962;p57"/>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57"/>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57"/>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57"/>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57"/>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57"/>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57"/>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57"/>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57"/>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57"/>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57"/>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3" name="Google Shape;3973;p57"/>
          <p:cNvGrpSpPr/>
          <p:nvPr/>
        </p:nvGrpSpPr>
        <p:grpSpPr>
          <a:xfrm>
            <a:off x="7136930" y="6649898"/>
            <a:ext cx="1038643" cy="1038753"/>
            <a:chOff x="3338019" y="1437970"/>
            <a:chExt cx="416490" cy="416501"/>
          </a:xfrm>
        </p:grpSpPr>
        <p:sp>
          <p:nvSpPr>
            <p:cNvPr id="3974" name="Google Shape;3974;p57"/>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57"/>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57"/>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7" name="Google Shape;3977;p57"/>
          <p:cNvGrpSpPr/>
          <p:nvPr/>
        </p:nvGrpSpPr>
        <p:grpSpPr>
          <a:xfrm rot="10800000">
            <a:off x="8863178" y="8928555"/>
            <a:ext cx="1766524" cy="484182"/>
            <a:chOff x="2300350" y="2601250"/>
            <a:chExt cx="2275275" cy="623625"/>
          </a:xfrm>
        </p:grpSpPr>
        <p:sp>
          <p:nvSpPr>
            <p:cNvPr id="3978" name="Google Shape;3978;p5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5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5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5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5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5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4" name="Google Shape;3984;p57"/>
          <p:cNvGrpSpPr/>
          <p:nvPr/>
        </p:nvGrpSpPr>
        <p:grpSpPr>
          <a:xfrm>
            <a:off x="15730041" y="2155057"/>
            <a:ext cx="4595600" cy="543381"/>
            <a:chOff x="7805645" y="1077529"/>
            <a:chExt cx="2297800" cy="271691"/>
          </a:xfrm>
        </p:grpSpPr>
        <p:sp>
          <p:nvSpPr>
            <p:cNvPr id="3985" name="Google Shape;3985;p57"/>
            <p:cNvSpPr/>
            <p:nvPr/>
          </p:nvSpPr>
          <p:spPr>
            <a:xfrm flipH="1">
              <a:off x="8108745" y="128111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57"/>
            <p:cNvSpPr/>
            <p:nvPr/>
          </p:nvSpPr>
          <p:spPr>
            <a:xfrm flipH="1">
              <a:off x="7805645" y="1077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sp>
        <p:nvSpPr>
          <p:cNvPr id="3991" name="Google Shape;3991;p58"/>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ADVERTISING </a:t>
            </a:r>
            <a:r>
              <a:rPr lang="en">
                <a:solidFill>
                  <a:schemeClr val="accent2"/>
                </a:solidFill>
              </a:rPr>
              <a:t>&amp;</a:t>
            </a:r>
            <a:r>
              <a:rPr lang="en"/>
              <a:t> PROMOTION</a:t>
            </a:r>
            <a:endParaRPr/>
          </a:p>
        </p:txBody>
      </p:sp>
      <p:grpSp>
        <p:nvGrpSpPr>
          <p:cNvPr id="3992" name="Google Shape;3992;p58"/>
          <p:cNvGrpSpPr/>
          <p:nvPr/>
        </p:nvGrpSpPr>
        <p:grpSpPr>
          <a:xfrm>
            <a:off x="8573590" y="7481986"/>
            <a:ext cx="1145425" cy="1152140"/>
            <a:chOff x="6868295" y="2735942"/>
            <a:chExt cx="392672" cy="417351"/>
          </a:xfrm>
        </p:grpSpPr>
        <p:sp>
          <p:nvSpPr>
            <p:cNvPr id="3993" name="Google Shape;3993;p58"/>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58"/>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58"/>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58"/>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7" name="Google Shape;3997;p58"/>
          <p:cNvGrpSpPr/>
          <p:nvPr/>
        </p:nvGrpSpPr>
        <p:grpSpPr>
          <a:xfrm>
            <a:off x="10674197" y="3024000"/>
            <a:ext cx="4836612" cy="1841396"/>
            <a:chOff x="5337099" y="1512000"/>
            <a:chExt cx="2418306" cy="920698"/>
          </a:xfrm>
        </p:grpSpPr>
        <p:sp>
          <p:nvSpPr>
            <p:cNvPr id="3998" name="Google Shape;3998;p58"/>
            <p:cNvSpPr/>
            <p:nvPr/>
          </p:nvSpPr>
          <p:spPr>
            <a:xfrm>
              <a:off x="5337105" y="1512000"/>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Advertising</a:t>
              </a:r>
              <a:endParaRPr b="1" sz="3600">
                <a:solidFill>
                  <a:schemeClr val="lt1"/>
                </a:solidFill>
                <a:latin typeface="Exo"/>
                <a:ea typeface="Exo"/>
                <a:cs typeface="Exo"/>
                <a:sym typeface="Exo"/>
              </a:endParaRPr>
            </a:p>
          </p:txBody>
        </p:sp>
        <p:sp>
          <p:nvSpPr>
            <p:cNvPr id="3999" name="Google Shape;3999;p58"/>
            <p:cNvSpPr txBox="1"/>
            <p:nvPr/>
          </p:nvSpPr>
          <p:spPr>
            <a:xfrm>
              <a:off x="5337099" y="1970998"/>
              <a:ext cx="24183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Mercury is the closest planet to the Sun</a:t>
              </a:r>
              <a:endParaRPr sz="2800">
                <a:solidFill>
                  <a:schemeClr val="lt1"/>
                </a:solidFill>
                <a:latin typeface="PT Sans"/>
                <a:ea typeface="PT Sans"/>
                <a:cs typeface="PT Sans"/>
                <a:sym typeface="PT Sans"/>
              </a:endParaRPr>
            </a:p>
          </p:txBody>
        </p:sp>
      </p:grpSp>
      <p:grpSp>
        <p:nvGrpSpPr>
          <p:cNvPr id="4000" name="Google Shape;4000;p58"/>
          <p:cNvGrpSpPr/>
          <p:nvPr/>
        </p:nvGrpSpPr>
        <p:grpSpPr>
          <a:xfrm>
            <a:off x="2820102" y="5078950"/>
            <a:ext cx="4836612" cy="1841400"/>
            <a:chOff x="1410051" y="2539475"/>
            <a:chExt cx="2418306" cy="920700"/>
          </a:xfrm>
        </p:grpSpPr>
        <p:sp>
          <p:nvSpPr>
            <p:cNvPr id="4001" name="Google Shape;4001;p58"/>
            <p:cNvSpPr/>
            <p:nvPr/>
          </p:nvSpPr>
          <p:spPr>
            <a:xfrm>
              <a:off x="1410057" y="2539475"/>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PR</a:t>
              </a:r>
              <a:endParaRPr b="1" sz="3600">
                <a:solidFill>
                  <a:schemeClr val="lt1"/>
                </a:solidFill>
                <a:latin typeface="Exo"/>
                <a:ea typeface="Exo"/>
                <a:cs typeface="Exo"/>
                <a:sym typeface="Exo"/>
              </a:endParaRPr>
            </a:p>
          </p:txBody>
        </p:sp>
        <p:sp>
          <p:nvSpPr>
            <p:cNvPr id="4002" name="Google Shape;4002;p58"/>
            <p:cNvSpPr txBox="1"/>
            <p:nvPr/>
          </p:nvSpPr>
          <p:spPr>
            <a:xfrm>
              <a:off x="1410051" y="2998475"/>
              <a:ext cx="24183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Mars is actually a cold place, it's full of iron oxide dust</a:t>
              </a:r>
              <a:endParaRPr sz="2800">
                <a:solidFill>
                  <a:schemeClr val="lt1"/>
                </a:solidFill>
                <a:latin typeface="PT Sans"/>
                <a:ea typeface="PT Sans"/>
                <a:cs typeface="PT Sans"/>
                <a:sym typeface="PT Sans"/>
              </a:endParaRPr>
            </a:p>
          </p:txBody>
        </p:sp>
      </p:grpSp>
      <p:grpSp>
        <p:nvGrpSpPr>
          <p:cNvPr id="4003" name="Google Shape;4003;p58"/>
          <p:cNvGrpSpPr/>
          <p:nvPr/>
        </p:nvGrpSpPr>
        <p:grpSpPr>
          <a:xfrm>
            <a:off x="10674197" y="7137358"/>
            <a:ext cx="4836612" cy="1841396"/>
            <a:chOff x="5337099" y="3568679"/>
            <a:chExt cx="2418306" cy="920698"/>
          </a:xfrm>
        </p:grpSpPr>
        <p:sp>
          <p:nvSpPr>
            <p:cNvPr id="4004" name="Google Shape;4004;p58"/>
            <p:cNvSpPr/>
            <p:nvPr/>
          </p:nvSpPr>
          <p:spPr>
            <a:xfrm>
              <a:off x="5337105" y="3568679"/>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Online</a:t>
              </a:r>
              <a:endParaRPr b="1" sz="3600">
                <a:solidFill>
                  <a:schemeClr val="lt1"/>
                </a:solidFill>
                <a:latin typeface="Exo"/>
                <a:ea typeface="Exo"/>
                <a:cs typeface="Exo"/>
                <a:sym typeface="Exo"/>
              </a:endParaRPr>
            </a:p>
          </p:txBody>
        </p:sp>
        <p:sp>
          <p:nvSpPr>
            <p:cNvPr id="4005" name="Google Shape;4005;p58"/>
            <p:cNvSpPr txBox="1"/>
            <p:nvPr/>
          </p:nvSpPr>
          <p:spPr>
            <a:xfrm>
              <a:off x="5337099" y="4027677"/>
              <a:ext cx="24183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is the second planet from the Sun</a:t>
              </a:r>
              <a:endParaRPr sz="2800">
                <a:solidFill>
                  <a:schemeClr val="lt1"/>
                </a:solidFill>
                <a:latin typeface="PT Sans"/>
                <a:ea typeface="PT Sans"/>
                <a:cs typeface="PT Sans"/>
                <a:sym typeface="PT Sans"/>
              </a:endParaRPr>
            </a:p>
          </p:txBody>
        </p:sp>
      </p:grpSp>
      <p:grpSp>
        <p:nvGrpSpPr>
          <p:cNvPr id="4006" name="Google Shape;4006;p58"/>
          <p:cNvGrpSpPr/>
          <p:nvPr/>
        </p:nvGrpSpPr>
        <p:grpSpPr>
          <a:xfrm>
            <a:off x="8573605" y="3407807"/>
            <a:ext cx="1145394" cy="1073781"/>
            <a:chOff x="4456875" y="2635825"/>
            <a:chExt cx="481825" cy="451700"/>
          </a:xfrm>
        </p:grpSpPr>
        <p:sp>
          <p:nvSpPr>
            <p:cNvPr id="4007" name="Google Shape;4007;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008" name="Google Shape;4008;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009" name="Google Shape;4009;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010" name="Google Shape;4010;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011" name="Google Shape;4011;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012" name="Google Shape;4012;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013" name="Google Shape;4013;p58"/>
          <p:cNvGrpSpPr/>
          <p:nvPr/>
        </p:nvGrpSpPr>
        <p:grpSpPr>
          <a:xfrm>
            <a:off x="8573609" y="5425510"/>
            <a:ext cx="1145386" cy="1148280"/>
            <a:chOff x="-61784125" y="3377700"/>
            <a:chExt cx="316650" cy="317450"/>
          </a:xfrm>
        </p:grpSpPr>
        <p:sp>
          <p:nvSpPr>
            <p:cNvPr id="4014" name="Google Shape;4014;p5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5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5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5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5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5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5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1" name="Google Shape;4021;p58"/>
          <p:cNvGrpSpPr/>
          <p:nvPr/>
        </p:nvGrpSpPr>
        <p:grpSpPr>
          <a:xfrm>
            <a:off x="4067997" y="3409480"/>
            <a:ext cx="1766524" cy="484182"/>
            <a:chOff x="2300350" y="2601250"/>
            <a:chExt cx="2275275" cy="623625"/>
          </a:xfrm>
        </p:grpSpPr>
        <p:sp>
          <p:nvSpPr>
            <p:cNvPr id="4022" name="Google Shape;4022;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8" name="Google Shape;4028;p58"/>
          <p:cNvGrpSpPr/>
          <p:nvPr/>
        </p:nvGrpSpPr>
        <p:grpSpPr>
          <a:xfrm>
            <a:off x="15593189" y="5653982"/>
            <a:ext cx="4595600" cy="627503"/>
            <a:chOff x="7796595" y="2826991"/>
            <a:chExt cx="2297800" cy="313751"/>
          </a:xfrm>
        </p:grpSpPr>
        <p:sp>
          <p:nvSpPr>
            <p:cNvPr id="4029" name="Google Shape;4029;p58"/>
            <p:cNvSpPr/>
            <p:nvPr/>
          </p:nvSpPr>
          <p:spPr>
            <a:xfrm flipH="1">
              <a:off x="8099695" y="3072643"/>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58"/>
            <p:cNvSpPr/>
            <p:nvPr/>
          </p:nvSpPr>
          <p:spPr>
            <a:xfrm flipH="1">
              <a:off x="7796595" y="28269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1" name="Google Shape;4031;p58"/>
          <p:cNvGrpSpPr/>
          <p:nvPr/>
        </p:nvGrpSpPr>
        <p:grpSpPr>
          <a:xfrm rot="5400000">
            <a:off x="5757201" y="7352549"/>
            <a:ext cx="197804" cy="1106180"/>
            <a:chOff x="4898850" y="4820550"/>
            <a:chExt cx="98902" cy="553090"/>
          </a:xfrm>
        </p:grpSpPr>
        <p:sp>
          <p:nvSpPr>
            <p:cNvPr id="4032" name="Google Shape;4032;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7" name="Google Shape;4037;p58"/>
          <p:cNvGrpSpPr/>
          <p:nvPr/>
        </p:nvGrpSpPr>
        <p:grpSpPr>
          <a:xfrm rot="-5400000">
            <a:off x="172828" y="5480005"/>
            <a:ext cx="1766524" cy="484182"/>
            <a:chOff x="2300350" y="2601250"/>
            <a:chExt cx="2275275" cy="623625"/>
          </a:xfrm>
        </p:grpSpPr>
        <p:sp>
          <p:nvSpPr>
            <p:cNvPr id="4038" name="Google Shape;4038;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4" name="Google Shape;4044;p58"/>
          <p:cNvGrpSpPr/>
          <p:nvPr/>
        </p:nvGrpSpPr>
        <p:grpSpPr>
          <a:xfrm rot="5400000">
            <a:off x="11931701" y="5448274"/>
            <a:ext cx="197804" cy="1106180"/>
            <a:chOff x="4898850" y="4820550"/>
            <a:chExt cx="98902" cy="553090"/>
          </a:xfrm>
        </p:grpSpPr>
        <p:sp>
          <p:nvSpPr>
            <p:cNvPr id="4045" name="Google Shape;4045;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sp>
        <p:nvSpPr>
          <p:cNvPr id="4054" name="Google Shape;4054;p59"/>
          <p:cNvSpPr/>
          <p:nvPr/>
        </p:nvSpPr>
        <p:spPr>
          <a:xfrm>
            <a:off x="2906700" y="6787354"/>
            <a:ext cx="124746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59"/>
          <p:cNvSpPr txBox="1"/>
          <p:nvPr>
            <p:ph type="title"/>
          </p:nvPr>
        </p:nvSpPr>
        <p:spPr>
          <a:xfrm>
            <a:off x="1426200" y="4811354"/>
            <a:ext cx="154356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MANAGEMENT PLAN</a:t>
            </a:r>
            <a:endParaRPr/>
          </a:p>
        </p:txBody>
      </p:sp>
      <p:sp>
        <p:nvSpPr>
          <p:cNvPr id="4056" name="Google Shape;4056;p59"/>
          <p:cNvSpPr txBox="1"/>
          <p:nvPr>
            <p:ph idx="1" type="subTitle"/>
          </p:nvPr>
        </p:nvSpPr>
        <p:spPr>
          <a:xfrm>
            <a:off x="3717300" y="6831754"/>
            <a:ext cx="10853400" cy="787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enter a subtitle here if you need it</a:t>
            </a:r>
            <a:endParaRPr/>
          </a:p>
        </p:txBody>
      </p:sp>
      <p:sp>
        <p:nvSpPr>
          <p:cNvPr id="4057" name="Google Shape;4057;p59"/>
          <p:cNvSpPr txBox="1"/>
          <p:nvPr>
            <p:ph idx="2" type="title"/>
          </p:nvPr>
        </p:nvSpPr>
        <p:spPr>
          <a:xfrm>
            <a:off x="6264900" y="2969947"/>
            <a:ext cx="5758200" cy="184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grpSp>
        <p:nvGrpSpPr>
          <p:cNvPr id="4058" name="Google Shape;4058;p59"/>
          <p:cNvGrpSpPr/>
          <p:nvPr/>
        </p:nvGrpSpPr>
        <p:grpSpPr>
          <a:xfrm flipH="1" rot="5400000">
            <a:off x="10978591" y="111724"/>
            <a:ext cx="3646032" cy="593286"/>
            <a:chOff x="7857346" y="3902355"/>
            <a:chExt cx="1823016" cy="296643"/>
          </a:xfrm>
        </p:grpSpPr>
        <p:sp>
          <p:nvSpPr>
            <p:cNvPr id="4059" name="Google Shape;4059;p5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5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5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5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5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5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5" name="Google Shape;4065;p59"/>
          <p:cNvGrpSpPr/>
          <p:nvPr/>
        </p:nvGrpSpPr>
        <p:grpSpPr>
          <a:xfrm>
            <a:off x="3655134" y="2549633"/>
            <a:ext cx="2211952" cy="267938"/>
            <a:chOff x="8183182" y="663852"/>
            <a:chExt cx="1475028" cy="178673"/>
          </a:xfrm>
        </p:grpSpPr>
        <p:grpSp>
          <p:nvGrpSpPr>
            <p:cNvPr id="4066" name="Google Shape;4066;p59"/>
            <p:cNvGrpSpPr/>
            <p:nvPr/>
          </p:nvGrpSpPr>
          <p:grpSpPr>
            <a:xfrm>
              <a:off x="8183182" y="774425"/>
              <a:ext cx="1178025" cy="68100"/>
              <a:chOff x="2024450" y="204150"/>
              <a:chExt cx="1178025" cy="68100"/>
            </a:xfrm>
          </p:grpSpPr>
          <p:sp>
            <p:nvSpPr>
              <p:cNvPr id="4067" name="Google Shape;4067;p5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5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5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5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5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5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5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5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5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5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7" name="Google Shape;4077;p59"/>
            <p:cNvGrpSpPr/>
            <p:nvPr/>
          </p:nvGrpSpPr>
          <p:grpSpPr>
            <a:xfrm>
              <a:off x="8480185" y="663852"/>
              <a:ext cx="1178025" cy="68100"/>
              <a:chOff x="2024450" y="204150"/>
              <a:chExt cx="1178025" cy="68100"/>
            </a:xfrm>
          </p:grpSpPr>
          <p:sp>
            <p:nvSpPr>
              <p:cNvPr id="4078" name="Google Shape;4078;p5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5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5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5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5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5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5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5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5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5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88" name="Google Shape;4088;p59"/>
          <p:cNvGrpSpPr/>
          <p:nvPr/>
        </p:nvGrpSpPr>
        <p:grpSpPr>
          <a:xfrm rot="5400000">
            <a:off x="5109951" y="8254499"/>
            <a:ext cx="197804" cy="1106180"/>
            <a:chOff x="4898850" y="4820550"/>
            <a:chExt cx="98902" cy="553090"/>
          </a:xfrm>
        </p:grpSpPr>
        <p:sp>
          <p:nvSpPr>
            <p:cNvPr id="4089" name="Google Shape;4089;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rot="5400000">
            <a:off x="8055201" y="733999"/>
            <a:ext cx="197804" cy="1106180"/>
            <a:chOff x="4898850" y="4820550"/>
            <a:chExt cx="98902" cy="553090"/>
          </a:xfrm>
        </p:grpSpPr>
        <p:sp>
          <p:nvSpPr>
            <p:cNvPr id="4095" name="Google Shape;4095;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3" name="Shape 4103"/>
        <p:cNvGrpSpPr/>
        <p:nvPr/>
      </p:nvGrpSpPr>
      <p:grpSpPr>
        <a:xfrm>
          <a:off x="0" y="0"/>
          <a:ext cx="0" cy="0"/>
          <a:chOff x="0" y="0"/>
          <a:chExt cx="0" cy="0"/>
        </a:xfrm>
      </p:grpSpPr>
      <p:sp>
        <p:nvSpPr>
          <p:cNvPr id="4104" name="Google Shape;4104;p60"/>
          <p:cNvSpPr/>
          <p:nvPr/>
        </p:nvSpPr>
        <p:spPr>
          <a:xfrm>
            <a:off x="12260556" y="6504800"/>
            <a:ext cx="4207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60"/>
          <p:cNvSpPr/>
          <p:nvPr/>
        </p:nvSpPr>
        <p:spPr>
          <a:xfrm>
            <a:off x="12260556" y="3146077"/>
            <a:ext cx="4207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60"/>
          <p:cNvSpPr/>
          <p:nvPr/>
        </p:nvSpPr>
        <p:spPr>
          <a:xfrm>
            <a:off x="4408549" y="6504800"/>
            <a:ext cx="4207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60"/>
          <p:cNvSpPr/>
          <p:nvPr/>
        </p:nvSpPr>
        <p:spPr>
          <a:xfrm>
            <a:off x="4408549" y="3146077"/>
            <a:ext cx="4207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60"/>
          <p:cNvSpPr txBox="1"/>
          <p:nvPr>
            <p:ph idx="8"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TEAM</a:t>
            </a:r>
            <a:endParaRPr>
              <a:solidFill>
                <a:schemeClr val="accent2"/>
              </a:solidFill>
            </a:endParaRPr>
          </a:p>
        </p:txBody>
      </p:sp>
      <p:sp>
        <p:nvSpPr>
          <p:cNvPr id="4109" name="Google Shape;4109;p60"/>
          <p:cNvSpPr txBox="1"/>
          <p:nvPr>
            <p:ph type="title"/>
          </p:nvPr>
        </p:nvSpPr>
        <p:spPr>
          <a:xfrm>
            <a:off x="4493149" y="3272077"/>
            <a:ext cx="40386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Susan Bones</a:t>
            </a:r>
            <a:endParaRPr/>
          </a:p>
        </p:txBody>
      </p:sp>
      <p:sp>
        <p:nvSpPr>
          <p:cNvPr id="4110" name="Google Shape;4110;p60"/>
          <p:cNvSpPr txBox="1"/>
          <p:nvPr>
            <p:ph idx="1" type="subTitle"/>
          </p:nvPr>
        </p:nvSpPr>
        <p:spPr>
          <a:xfrm>
            <a:off x="4246849" y="4064078"/>
            <a:ext cx="4531200" cy="106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4111" name="Google Shape;4111;p60"/>
          <p:cNvSpPr txBox="1"/>
          <p:nvPr>
            <p:ph idx="2" type="title"/>
          </p:nvPr>
        </p:nvSpPr>
        <p:spPr>
          <a:xfrm>
            <a:off x="12345156" y="3272077"/>
            <a:ext cx="40386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Lee Parker</a:t>
            </a:r>
            <a:endParaRPr/>
          </a:p>
        </p:txBody>
      </p:sp>
      <p:sp>
        <p:nvSpPr>
          <p:cNvPr id="4112" name="Google Shape;4112;p60"/>
          <p:cNvSpPr txBox="1"/>
          <p:nvPr>
            <p:ph idx="3" type="subTitle"/>
          </p:nvPr>
        </p:nvSpPr>
        <p:spPr>
          <a:xfrm>
            <a:off x="12098856" y="4064078"/>
            <a:ext cx="4531200" cy="106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4113" name="Google Shape;4113;p60"/>
          <p:cNvSpPr txBox="1"/>
          <p:nvPr>
            <p:ph idx="4" type="title"/>
          </p:nvPr>
        </p:nvSpPr>
        <p:spPr>
          <a:xfrm>
            <a:off x="4408549" y="6630800"/>
            <a:ext cx="42078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Timmy Jimmy</a:t>
            </a:r>
            <a:endParaRPr/>
          </a:p>
        </p:txBody>
      </p:sp>
      <p:sp>
        <p:nvSpPr>
          <p:cNvPr id="4114" name="Google Shape;4114;p60"/>
          <p:cNvSpPr txBox="1"/>
          <p:nvPr>
            <p:ph idx="5" type="subTitle"/>
          </p:nvPr>
        </p:nvSpPr>
        <p:spPr>
          <a:xfrm>
            <a:off x="4246849" y="7422801"/>
            <a:ext cx="4531200" cy="106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sp>
        <p:nvSpPr>
          <p:cNvPr id="4115" name="Google Shape;4115;p60"/>
          <p:cNvSpPr txBox="1"/>
          <p:nvPr>
            <p:ph idx="6" type="title"/>
          </p:nvPr>
        </p:nvSpPr>
        <p:spPr>
          <a:xfrm>
            <a:off x="12345156" y="6630800"/>
            <a:ext cx="4038600" cy="54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Lea Patterson</a:t>
            </a:r>
            <a:endParaRPr/>
          </a:p>
        </p:txBody>
      </p:sp>
      <p:sp>
        <p:nvSpPr>
          <p:cNvPr id="4116" name="Google Shape;4116;p60"/>
          <p:cNvSpPr txBox="1"/>
          <p:nvPr>
            <p:ph idx="7" type="subTitle"/>
          </p:nvPr>
        </p:nvSpPr>
        <p:spPr>
          <a:xfrm>
            <a:off x="12098856" y="7422801"/>
            <a:ext cx="4531200" cy="106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speak a bit about this person here</a:t>
            </a:r>
            <a:endParaRPr/>
          </a:p>
        </p:txBody>
      </p:sp>
      <p:pic>
        <p:nvPicPr>
          <p:cNvPr id="4117" name="Google Shape;4117;p60"/>
          <p:cNvPicPr preferRelativeResize="0"/>
          <p:nvPr/>
        </p:nvPicPr>
        <p:blipFill rotWithShape="1">
          <a:blip r:embed="rId3">
            <a:alphaModFix/>
          </a:blip>
          <a:srcRect b="0" l="16874" r="16874" t="0"/>
          <a:stretch/>
        </p:blipFill>
        <p:spPr>
          <a:xfrm>
            <a:off x="1663699" y="2930083"/>
            <a:ext cx="24138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4118" name="Google Shape;4118;p60"/>
          <p:cNvPicPr preferRelativeResize="0"/>
          <p:nvPr/>
        </p:nvPicPr>
        <p:blipFill rotWithShape="1">
          <a:blip r:embed="rId4">
            <a:alphaModFix/>
          </a:blip>
          <a:srcRect b="0" l="16874" r="16874" t="0"/>
          <a:stretch/>
        </p:blipFill>
        <p:spPr>
          <a:xfrm>
            <a:off x="1663699" y="6290597"/>
            <a:ext cx="24138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4119" name="Google Shape;4119;p60"/>
          <p:cNvPicPr preferRelativeResize="0"/>
          <p:nvPr/>
        </p:nvPicPr>
        <p:blipFill rotWithShape="1">
          <a:blip r:embed="rId5">
            <a:alphaModFix/>
          </a:blip>
          <a:srcRect b="0" l="16874" r="16874" t="0"/>
          <a:stretch/>
        </p:blipFill>
        <p:spPr>
          <a:xfrm>
            <a:off x="9533899" y="2930083"/>
            <a:ext cx="24138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4120" name="Google Shape;4120;p60"/>
          <p:cNvPicPr preferRelativeResize="0"/>
          <p:nvPr/>
        </p:nvPicPr>
        <p:blipFill rotWithShape="1">
          <a:blip r:embed="rId6">
            <a:alphaModFix/>
          </a:blip>
          <a:srcRect b="0" l="16874" r="16874" t="0"/>
          <a:stretch/>
        </p:blipFill>
        <p:spPr>
          <a:xfrm>
            <a:off x="9533899" y="6290597"/>
            <a:ext cx="2413800" cy="24126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4121" name="Google Shape;4121;p60"/>
          <p:cNvGrpSpPr/>
          <p:nvPr/>
        </p:nvGrpSpPr>
        <p:grpSpPr>
          <a:xfrm rot="10800000">
            <a:off x="6347728" y="9004984"/>
            <a:ext cx="1766524" cy="484182"/>
            <a:chOff x="2300350" y="2601250"/>
            <a:chExt cx="2275275" cy="623625"/>
          </a:xfrm>
        </p:grpSpPr>
        <p:sp>
          <p:nvSpPr>
            <p:cNvPr id="4122" name="Google Shape;4122;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8" name="Google Shape;4128;p60"/>
          <p:cNvGrpSpPr/>
          <p:nvPr/>
        </p:nvGrpSpPr>
        <p:grpSpPr>
          <a:xfrm>
            <a:off x="15625614" y="1995924"/>
            <a:ext cx="3041964" cy="604130"/>
            <a:chOff x="5642557" y="-150670"/>
            <a:chExt cx="1520982" cy="302065"/>
          </a:xfrm>
        </p:grpSpPr>
        <p:sp>
          <p:nvSpPr>
            <p:cNvPr id="4129" name="Google Shape;4129;p6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6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6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6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6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4" name="Google Shape;4134;p60"/>
          <p:cNvGrpSpPr/>
          <p:nvPr/>
        </p:nvGrpSpPr>
        <p:grpSpPr>
          <a:xfrm rot="5400000">
            <a:off x="5637951" y="1869249"/>
            <a:ext cx="197804" cy="1106180"/>
            <a:chOff x="4898850" y="4820550"/>
            <a:chExt cx="98902" cy="553090"/>
          </a:xfrm>
        </p:grpSpPr>
        <p:sp>
          <p:nvSpPr>
            <p:cNvPr id="4135" name="Google Shape;4135;p6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6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6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6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6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p61"/>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ORGANIZATIONAL</a:t>
            </a:r>
            <a:r>
              <a:rPr lang="en"/>
              <a:t> CHART</a:t>
            </a:r>
            <a:endParaRPr/>
          </a:p>
        </p:txBody>
      </p:sp>
      <p:sp>
        <p:nvSpPr>
          <p:cNvPr id="4145" name="Google Shape;4145;p61"/>
          <p:cNvSpPr/>
          <p:nvPr/>
        </p:nvSpPr>
        <p:spPr>
          <a:xfrm>
            <a:off x="6954429" y="3383697"/>
            <a:ext cx="4390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CEO</a:t>
            </a:r>
            <a:endParaRPr b="1" sz="3600">
              <a:solidFill>
                <a:schemeClr val="lt1"/>
              </a:solidFill>
              <a:latin typeface="Exo"/>
              <a:ea typeface="Exo"/>
              <a:cs typeface="Exo"/>
              <a:sym typeface="Exo"/>
            </a:endParaRPr>
          </a:p>
        </p:txBody>
      </p:sp>
      <p:sp>
        <p:nvSpPr>
          <p:cNvPr id="4146" name="Google Shape;4146;p61"/>
          <p:cNvSpPr/>
          <p:nvPr/>
        </p:nvSpPr>
        <p:spPr>
          <a:xfrm>
            <a:off x="1746666" y="6006324"/>
            <a:ext cx="4390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Team 1</a:t>
            </a:r>
            <a:endParaRPr b="1" sz="3600">
              <a:solidFill>
                <a:schemeClr val="lt1"/>
              </a:solidFill>
              <a:latin typeface="Exo"/>
              <a:ea typeface="Exo"/>
              <a:cs typeface="Exo"/>
              <a:sym typeface="Exo"/>
            </a:endParaRPr>
          </a:p>
        </p:txBody>
      </p:sp>
      <p:sp>
        <p:nvSpPr>
          <p:cNvPr id="4147" name="Google Shape;4147;p61"/>
          <p:cNvSpPr txBox="1"/>
          <p:nvPr/>
        </p:nvSpPr>
        <p:spPr>
          <a:xfrm>
            <a:off x="1739709" y="7042094"/>
            <a:ext cx="4390200" cy="92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The Sun is the star at the center of the Solar System</a:t>
            </a:r>
            <a:endParaRPr sz="2800">
              <a:solidFill>
                <a:schemeClr val="lt1"/>
              </a:solidFill>
              <a:latin typeface="PT Sans"/>
              <a:ea typeface="PT Sans"/>
              <a:cs typeface="PT Sans"/>
              <a:sym typeface="PT Sans"/>
            </a:endParaRPr>
          </a:p>
        </p:txBody>
      </p:sp>
      <p:sp>
        <p:nvSpPr>
          <p:cNvPr id="4148" name="Google Shape;4148;p61"/>
          <p:cNvSpPr/>
          <p:nvPr/>
        </p:nvSpPr>
        <p:spPr>
          <a:xfrm>
            <a:off x="6948966" y="6006324"/>
            <a:ext cx="4390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Team 2</a:t>
            </a:r>
            <a:endParaRPr b="1" sz="3600">
              <a:solidFill>
                <a:schemeClr val="lt1"/>
              </a:solidFill>
              <a:latin typeface="Exo"/>
              <a:ea typeface="Exo"/>
              <a:cs typeface="Exo"/>
              <a:sym typeface="Exo"/>
            </a:endParaRPr>
          </a:p>
        </p:txBody>
      </p:sp>
      <p:sp>
        <p:nvSpPr>
          <p:cNvPr id="4149" name="Google Shape;4149;p61"/>
          <p:cNvSpPr txBox="1"/>
          <p:nvPr/>
        </p:nvSpPr>
        <p:spPr>
          <a:xfrm>
            <a:off x="6942009" y="7042094"/>
            <a:ext cx="4390200" cy="92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Jupiter is a gas giant and the biggest planet</a:t>
            </a:r>
            <a:endParaRPr sz="2800">
              <a:solidFill>
                <a:schemeClr val="lt1"/>
              </a:solidFill>
              <a:latin typeface="PT Sans"/>
              <a:ea typeface="PT Sans"/>
              <a:cs typeface="PT Sans"/>
              <a:sym typeface="PT Sans"/>
            </a:endParaRPr>
          </a:p>
        </p:txBody>
      </p:sp>
      <p:sp>
        <p:nvSpPr>
          <p:cNvPr id="4150" name="Google Shape;4150;p61"/>
          <p:cNvSpPr/>
          <p:nvPr/>
        </p:nvSpPr>
        <p:spPr>
          <a:xfrm>
            <a:off x="12144316" y="6006324"/>
            <a:ext cx="4390200" cy="7998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solidFill>
                  <a:schemeClr val="lt1"/>
                </a:solidFill>
                <a:latin typeface="Exo"/>
                <a:ea typeface="Exo"/>
                <a:cs typeface="Exo"/>
                <a:sym typeface="Exo"/>
              </a:rPr>
              <a:t>Team 3</a:t>
            </a:r>
            <a:endParaRPr b="1" sz="3600">
              <a:solidFill>
                <a:schemeClr val="lt1"/>
              </a:solidFill>
              <a:latin typeface="Exo"/>
              <a:ea typeface="Exo"/>
              <a:cs typeface="Exo"/>
              <a:sym typeface="Exo"/>
            </a:endParaRPr>
          </a:p>
        </p:txBody>
      </p:sp>
      <p:sp>
        <p:nvSpPr>
          <p:cNvPr id="4151" name="Google Shape;4151;p61"/>
          <p:cNvSpPr txBox="1"/>
          <p:nvPr/>
        </p:nvSpPr>
        <p:spPr>
          <a:xfrm>
            <a:off x="12137359" y="7042094"/>
            <a:ext cx="4390200" cy="923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is terribly hot, even hotter than Mercury</a:t>
            </a:r>
            <a:endParaRPr sz="2800">
              <a:solidFill>
                <a:schemeClr val="lt1"/>
              </a:solidFill>
              <a:latin typeface="PT Sans"/>
              <a:ea typeface="PT Sans"/>
              <a:cs typeface="PT Sans"/>
              <a:sym typeface="PT Sans"/>
            </a:endParaRPr>
          </a:p>
        </p:txBody>
      </p:sp>
      <p:cxnSp>
        <p:nvCxnSpPr>
          <p:cNvPr id="4152" name="Google Shape;4152;p61"/>
          <p:cNvCxnSpPr>
            <a:stCxn id="4145" idx="2"/>
            <a:endCxn id="4146" idx="0"/>
          </p:cNvCxnSpPr>
          <p:nvPr/>
        </p:nvCxnSpPr>
        <p:spPr>
          <a:xfrm rot="5400000">
            <a:off x="5634279" y="2491047"/>
            <a:ext cx="1822800" cy="52077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153" name="Google Shape;4153;p61"/>
          <p:cNvCxnSpPr>
            <a:stCxn id="4145" idx="2"/>
            <a:endCxn id="4150" idx="0"/>
          </p:cNvCxnSpPr>
          <p:nvPr/>
        </p:nvCxnSpPr>
        <p:spPr>
          <a:xfrm flipH="1" rot="-5400000">
            <a:off x="10833129" y="2499897"/>
            <a:ext cx="1822800" cy="5190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154" name="Google Shape;4154;p61"/>
          <p:cNvCxnSpPr>
            <a:stCxn id="4145" idx="2"/>
            <a:endCxn id="4148" idx="0"/>
          </p:cNvCxnSpPr>
          <p:nvPr/>
        </p:nvCxnSpPr>
        <p:spPr>
          <a:xfrm rot="5400000">
            <a:off x="8235429" y="5092197"/>
            <a:ext cx="1822800" cy="5400"/>
          </a:xfrm>
          <a:prstGeom prst="bentConnector3">
            <a:avLst>
              <a:gd fmla="val 50001" name="adj1"/>
            </a:avLst>
          </a:prstGeom>
          <a:noFill/>
          <a:ln cap="flat" cmpd="sng" w="19050">
            <a:solidFill>
              <a:schemeClr val="accent2"/>
            </a:solidFill>
            <a:prstDash val="solid"/>
            <a:round/>
            <a:headEnd len="med" w="med" type="none"/>
            <a:tailEnd len="med" w="med" type="none"/>
          </a:ln>
        </p:spPr>
      </p:cxnSp>
      <p:grpSp>
        <p:nvGrpSpPr>
          <p:cNvPr id="4155" name="Google Shape;4155;p61"/>
          <p:cNvGrpSpPr/>
          <p:nvPr/>
        </p:nvGrpSpPr>
        <p:grpSpPr>
          <a:xfrm rot="5400000">
            <a:off x="14240501" y="3230499"/>
            <a:ext cx="197804" cy="1106180"/>
            <a:chOff x="4898850" y="4820550"/>
            <a:chExt cx="98902" cy="553090"/>
          </a:xfrm>
        </p:grpSpPr>
        <p:sp>
          <p:nvSpPr>
            <p:cNvPr id="4156" name="Google Shape;4156;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1" name="Google Shape;4161;p61"/>
          <p:cNvGrpSpPr/>
          <p:nvPr/>
        </p:nvGrpSpPr>
        <p:grpSpPr>
          <a:xfrm rot="10800000">
            <a:off x="3051528" y="2961755"/>
            <a:ext cx="1766524" cy="484182"/>
            <a:chOff x="2300350" y="2601250"/>
            <a:chExt cx="2275275" cy="623625"/>
          </a:xfrm>
        </p:grpSpPr>
        <p:sp>
          <p:nvSpPr>
            <p:cNvPr id="4162" name="Google Shape;4162;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8" name="Google Shape;4168;p61"/>
          <p:cNvGrpSpPr/>
          <p:nvPr/>
        </p:nvGrpSpPr>
        <p:grpSpPr>
          <a:xfrm>
            <a:off x="5636334" y="8611984"/>
            <a:ext cx="2211952" cy="267938"/>
            <a:chOff x="8183182" y="663852"/>
            <a:chExt cx="1475028" cy="178673"/>
          </a:xfrm>
        </p:grpSpPr>
        <p:grpSp>
          <p:nvGrpSpPr>
            <p:cNvPr id="4169" name="Google Shape;4169;p61"/>
            <p:cNvGrpSpPr/>
            <p:nvPr/>
          </p:nvGrpSpPr>
          <p:grpSpPr>
            <a:xfrm>
              <a:off x="8183182" y="774425"/>
              <a:ext cx="1178025" cy="68100"/>
              <a:chOff x="2024450" y="204150"/>
              <a:chExt cx="1178025" cy="68100"/>
            </a:xfrm>
          </p:grpSpPr>
          <p:sp>
            <p:nvSpPr>
              <p:cNvPr id="4170" name="Google Shape;4170;p6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6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6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6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6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6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6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6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6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6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0" name="Google Shape;4180;p61"/>
            <p:cNvGrpSpPr/>
            <p:nvPr/>
          </p:nvGrpSpPr>
          <p:grpSpPr>
            <a:xfrm>
              <a:off x="8480185" y="663852"/>
              <a:ext cx="1178025" cy="68100"/>
              <a:chOff x="2024450" y="204150"/>
              <a:chExt cx="1178025" cy="68100"/>
            </a:xfrm>
          </p:grpSpPr>
          <p:sp>
            <p:nvSpPr>
              <p:cNvPr id="4181" name="Google Shape;4181;p61"/>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61"/>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61"/>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61"/>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61"/>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61"/>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61"/>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61"/>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61"/>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61"/>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grpSp>
        <p:nvGrpSpPr>
          <p:cNvPr id="2791" name="Google Shape;2791;p35"/>
          <p:cNvGrpSpPr/>
          <p:nvPr/>
        </p:nvGrpSpPr>
        <p:grpSpPr>
          <a:xfrm rot="10800000">
            <a:off x="8286878" y="8237005"/>
            <a:ext cx="1766524" cy="484182"/>
            <a:chOff x="2300350" y="2601250"/>
            <a:chExt cx="2275275" cy="623625"/>
          </a:xfrm>
        </p:grpSpPr>
        <p:sp>
          <p:nvSpPr>
            <p:cNvPr id="2792" name="Google Shape;2792;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98" name="Google Shape;2798;p35"/>
          <p:cNvGrpSpPr/>
          <p:nvPr/>
        </p:nvGrpSpPr>
        <p:grpSpPr>
          <a:xfrm flipH="1" rot="-5400000">
            <a:off x="11346391" y="9328960"/>
            <a:ext cx="3646032" cy="593286"/>
            <a:chOff x="7857346" y="3902355"/>
            <a:chExt cx="1823016" cy="296643"/>
          </a:xfrm>
        </p:grpSpPr>
        <p:sp>
          <p:nvSpPr>
            <p:cNvPr id="2799" name="Google Shape;2799;p3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3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3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3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3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3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05" name="Google Shape;2805;p35"/>
          <p:cNvGrpSpPr/>
          <p:nvPr/>
        </p:nvGrpSpPr>
        <p:grpSpPr>
          <a:xfrm rot="5400000">
            <a:off x="8868201" y="669149"/>
            <a:ext cx="197804" cy="1106180"/>
            <a:chOff x="4898850" y="4820550"/>
            <a:chExt cx="98902" cy="553090"/>
          </a:xfrm>
        </p:grpSpPr>
        <p:sp>
          <p:nvSpPr>
            <p:cNvPr id="2806" name="Google Shape;2806;p3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3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3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3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3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11" name="Google Shape;2811;p35"/>
          <p:cNvGrpSpPr/>
          <p:nvPr/>
        </p:nvGrpSpPr>
        <p:grpSpPr>
          <a:xfrm>
            <a:off x="13035734" y="694256"/>
            <a:ext cx="2211952" cy="267938"/>
            <a:chOff x="8183182" y="663852"/>
            <a:chExt cx="1475028" cy="178673"/>
          </a:xfrm>
        </p:grpSpPr>
        <p:grpSp>
          <p:nvGrpSpPr>
            <p:cNvPr id="2812" name="Google Shape;2812;p35"/>
            <p:cNvGrpSpPr/>
            <p:nvPr/>
          </p:nvGrpSpPr>
          <p:grpSpPr>
            <a:xfrm>
              <a:off x="8183182" y="774425"/>
              <a:ext cx="1178025" cy="68100"/>
              <a:chOff x="2024450" y="204150"/>
              <a:chExt cx="1178025" cy="68100"/>
            </a:xfrm>
          </p:grpSpPr>
          <p:sp>
            <p:nvSpPr>
              <p:cNvPr id="2813" name="Google Shape;2813;p3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3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3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3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3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3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3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3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3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3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3" name="Google Shape;2823;p35"/>
            <p:cNvGrpSpPr/>
            <p:nvPr/>
          </p:nvGrpSpPr>
          <p:grpSpPr>
            <a:xfrm>
              <a:off x="8480185" y="663852"/>
              <a:ext cx="1178025" cy="68100"/>
              <a:chOff x="2024450" y="204150"/>
              <a:chExt cx="1178025" cy="68100"/>
            </a:xfrm>
          </p:grpSpPr>
          <p:sp>
            <p:nvSpPr>
              <p:cNvPr id="2824" name="Google Shape;2824;p3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3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3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3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3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3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3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3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3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3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2834" name="Google Shape;2834;p35"/>
          <p:cNvSpPr/>
          <p:nvPr/>
        </p:nvSpPr>
        <p:spPr>
          <a:xfrm>
            <a:off x="4372225" y="6825450"/>
            <a:ext cx="9772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35" name="Google Shape;2835;p35"/>
          <p:cNvGrpSpPr/>
          <p:nvPr/>
        </p:nvGrpSpPr>
        <p:grpSpPr>
          <a:xfrm>
            <a:off x="14920002" y="8637238"/>
            <a:ext cx="2505794" cy="102000"/>
            <a:chOff x="2915381" y="4104819"/>
            <a:chExt cx="1252897" cy="51000"/>
          </a:xfrm>
        </p:grpSpPr>
        <p:sp>
          <p:nvSpPr>
            <p:cNvPr id="2836" name="Google Shape;2836;p35"/>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35"/>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35"/>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35"/>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35"/>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35"/>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35"/>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35"/>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35"/>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35"/>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35"/>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35"/>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35"/>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35"/>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850" name="Google Shape;2850;p35"/>
          <p:cNvSpPr txBox="1"/>
          <p:nvPr>
            <p:ph type="title"/>
          </p:nvPr>
        </p:nvSpPr>
        <p:spPr>
          <a:xfrm>
            <a:off x="1426200" y="4371300"/>
            <a:ext cx="15435600" cy="154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11600">
                <a:solidFill>
                  <a:schemeClr val="accent2"/>
                </a:solidFill>
              </a:rPr>
              <a:t>Filter images</a:t>
            </a:r>
            <a:endParaRPr sz="11600">
              <a:solidFill>
                <a:schemeClr val="accent2"/>
              </a:solidFill>
            </a:endParaRPr>
          </a:p>
          <a:p>
            <a:pPr indent="0" lvl="0" marL="0" rtl="0" algn="ctr">
              <a:spcBef>
                <a:spcPts val="0"/>
              </a:spcBef>
              <a:spcAft>
                <a:spcPts val="0"/>
              </a:spcAft>
              <a:buNone/>
            </a:pPr>
            <a:r>
              <a:rPr lang="en" sz="4800">
                <a:solidFill>
                  <a:schemeClr val="accent2"/>
                </a:solidFill>
              </a:rPr>
              <a:t>and</a:t>
            </a:r>
            <a:endParaRPr sz="11600">
              <a:solidFill>
                <a:schemeClr val="accent2"/>
              </a:solidFill>
            </a:endParaRPr>
          </a:p>
        </p:txBody>
      </p:sp>
      <p:sp>
        <p:nvSpPr>
          <p:cNvPr id="2851" name="Google Shape;2851;p35"/>
          <p:cNvSpPr txBox="1"/>
          <p:nvPr>
            <p:ph idx="1" type="subTitle"/>
          </p:nvPr>
        </p:nvSpPr>
        <p:spPr>
          <a:xfrm>
            <a:off x="4372225" y="6831750"/>
            <a:ext cx="9970500" cy="787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3400"/>
              <a:t>Move / Copy / Delete / Assign tags / Remove tags</a:t>
            </a:r>
            <a:endParaRPr sz="3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62"/>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PARTNERS</a:t>
            </a:r>
            <a:endParaRPr>
              <a:solidFill>
                <a:schemeClr val="accent2"/>
              </a:solidFill>
            </a:endParaRPr>
          </a:p>
        </p:txBody>
      </p:sp>
      <p:grpSp>
        <p:nvGrpSpPr>
          <p:cNvPr id="4196" name="Google Shape;4196;p62"/>
          <p:cNvGrpSpPr/>
          <p:nvPr/>
        </p:nvGrpSpPr>
        <p:grpSpPr>
          <a:xfrm>
            <a:off x="8178332" y="3164581"/>
            <a:ext cx="3637818" cy="2269769"/>
            <a:chOff x="4089166" y="1582291"/>
            <a:chExt cx="1818909" cy="1134884"/>
          </a:xfrm>
        </p:grpSpPr>
        <p:sp>
          <p:nvSpPr>
            <p:cNvPr id="4197" name="Google Shape;4197;p62"/>
            <p:cNvSpPr/>
            <p:nvPr/>
          </p:nvSpPr>
          <p:spPr>
            <a:xfrm>
              <a:off x="4089166" y="1582291"/>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Partner 1</a:t>
              </a:r>
              <a:endParaRPr b="1" sz="3600">
                <a:solidFill>
                  <a:schemeClr val="lt1"/>
                </a:solidFill>
                <a:latin typeface="Exo"/>
                <a:ea typeface="Exo"/>
                <a:cs typeface="Exo"/>
                <a:sym typeface="Exo"/>
              </a:endParaRPr>
            </a:p>
          </p:txBody>
        </p:sp>
        <p:sp>
          <p:nvSpPr>
            <p:cNvPr id="4198" name="Google Shape;4198;p62"/>
            <p:cNvSpPr txBox="1"/>
            <p:nvPr/>
          </p:nvSpPr>
          <p:spPr>
            <a:xfrm>
              <a:off x="4089175" y="2041275"/>
              <a:ext cx="1818900" cy="6759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The Sun is the star at the center of the Solar System</a:t>
              </a:r>
              <a:endParaRPr sz="2800">
                <a:solidFill>
                  <a:schemeClr val="lt1"/>
                </a:solidFill>
                <a:latin typeface="PT Sans"/>
                <a:ea typeface="PT Sans"/>
                <a:cs typeface="PT Sans"/>
                <a:sym typeface="PT Sans"/>
              </a:endParaRPr>
            </a:p>
          </p:txBody>
        </p:sp>
      </p:grpSp>
      <p:grpSp>
        <p:nvGrpSpPr>
          <p:cNvPr id="4199" name="Google Shape;4199;p62"/>
          <p:cNvGrpSpPr/>
          <p:nvPr/>
        </p:nvGrpSpPr>
        <p:grpSpPr>
          <a:xfrm>
            <a:off x="12733338" y="3164581"/>
            <a:ext cx="3637813" cy="2269769"/>
            <a:chOff x="6366669" y="1582291"/>
            <a:chExt cx="1818906" cy="1134884"/>
          </a:xfrm>
        </p:grpSpPr>
        <p:sp>
          <p:nvSpPr>
            <p:cNvPr id="4200" name="Google Shape;4200;p62"/>
            <p:cNvSpPr/>
            <p:nvPr/>
          </p:nvSpPr>
          <p:spPr>
            <a:xfrm>
              <a:off x="6366669" y="1582291"/>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Partner 2</a:t>
              </a:r>
              <a:endParaRPr b="1" sz="3600">
                <a:solidFill>
                  <a:schemeClr val="lt1"/>
                </a:solidFill>
                <a:latin typeface="Exo"/>
                <a:ea typeface="Exo"/>
                <a:cs typeface="Exo"/>
                <a:sym typeface="Exo"/>
              </a:endParaRPr>
            </a:p>
          </p:txBody>
        </p:sp>
        <p:sp>
          <p:nvSpPr>
            <p:cNvPr id="4201" name="Google Shape;4201;p62"/>
            <p:cNvSpPr txBox="1"/>
            <p:nvPr/>
          </p:nvSpPr>
          <p:spPr>
            <a:xfrm>
              <a:off x="6366675" y="2041275"/>
              <a:ext cx="1818900" cy="6759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Earth is the third planet from the Sun and where we live</a:t>
              </a:r>
              <a:endParaRPr sz="2800">
                <a:solidFill>
                  <a:schemeClr val="lt1"/>
                </a:solidFill>
                <a:latin typeface="PT Sans"/>
                <a:ea typeface="PT Sans"/>
                <a:cs typeface="PT Sans"/>
                <a:sym typeface="PT Sans"/>
              </a:endParaRPr>
            </a:p>
          </p:txBody>
        </p:sp>
      </p:grpSp>
      <p:grpSp>
        <p:nvGrpSpPr>
          <p:cNvPr id="4202" name="Google Shape;4202;p62"/>
          <p:cNvGrpSpPr/>
          <p:nvPr/>
        </p:nvGrpSpPr>
        <p:grpSpPr>
          <a:xfrm>
            <a:off x="8178332" y="5964487"/>
            <a:ext cx="3637818" cy="2269817"/>
            <a:chOff x="4089166" y="2982243"/>
            <a:chExt cx="1818909" cy="1134909"/>
          </a:xfrm>
        </p:grpSpPr>
        <p:sp>
          <p:nvSpPr>
            <p:cNvPr id="4203" name="Google Shape;4203;p62"/>
            <p:cNvSpPr/>
            <p:nvPr/>
          </p:nvSpPr>
          <p:spPr>
            <a:xfrm>
              <a:off x="4089166" y="2982243"/>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Partner 3</a:t>
              </a:r>
              <a:endParaRPr b="1" sz="3600">
                <a:solidFill>
                  <a:schemeClr val="lt1"/>
                </a:solidFill>
                <a:latin typeface="Exo"/>
                <a:ea typeface="Exo"/>
                <a:cs typeface="Exo"/>
                <a:sym typeface="Exo"/>
              </a:endParaRPr>
            </a:p>
          </p:txBody>
        </p:sp>
        <p:sp>
          <p:nvSpPr>
            <p:cNvPr id="4204" name="Google Shape;4204;p62"/>
            <p:cNvSpPr txBox="1"/>
            <p:nvPr/>
          </p:nvSpPr>
          <p:spPr>
            <a:xfrm>
              <a:off x="4089175" y="3441252"/>
              <a:ext cx="1818900" cy="6759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Saturn is composed mostly of hydrogen and helium</a:t>
              </a:r>
              <a:endParaRPr sz="2800">
                <a:solidFill>
                  <a:schemeClr val="lt1"/>
                </a:solidFill>
                <a:latin typeface="PT Sans"/>
                <a:ea typeface="PT Sans"/>
                <a:cs typeface="PT Sans"/>
                <a:sym typeface="PT Sans"/>
              </a:endParaRPr>
            </a:p>
          </p:txBody>
        </p:sp>
      </p:grpSp>
      <p:grpSp>
        <p:nvGrpSpPr>
          <p:cNvPr id="4205" name="Google Shape;4205;p62"/>
          <p:cNvGrpSpPr/>
          <p:nvPr/>
        </p:nvGrpSpPr>
        <p:grpSpPr>
          <a:xfrm>
            <a:off x="12733338" y="5964487"/>
            <a:ext cx="3637813" cy="2269817"/>
            <a:chOff x="6366669" y="2982243"/>
            <a:chExt cx="1818907" cy="1134909"/>
          </a:xfrm>
        </p:grpSpPr>
        <p:sp>
          <p:nvSpPr>
            <p:cNvPr id="4206" name="Google Shape;4206;p62"/>
            <p:cNvSpPr/>
            <p:nvPr/>
          </p:nvSpPr>
          <p:spPr>
            <a:xfrm>
              <a:off x="6366669" y="2982243"/>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Partner 4</a:t>
              </a:r>
              <a:endParaRPr b="1" sz="3600">
                <a:solidFill>
                  <a:schemeClr val="lt1"/>
                </a:solidFill>
                <a:latin typeface="Exo"/>
                <a:ea typeface="Exo"/>
                <a:cs typeface="Exo"/>
                <a:sym typeface="Exo"/>
              </a:endParaRPr>
            </a:p>
          </p:txBody>
        </p:sp>
        <p:sp>
          <p:nvSpPr>
            <p:cNvPr id="4207" name="Google Shape;4207;p62"/>
            <p:cNvSpPr txBox="1"/>
            <p:nvPr/>
          </p:nvSpPr>
          <p:spPr>
            <a:xfrm>
              <a:off x="6366676" y="3441252"/>
              <a:ext cx="1818900" cy="6759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is the second planet from the Sun. It’s hot there</a:t>
              </a:r>
              <a:endParaRPr sz="2800">
                <a:solidFill>
                  <a:schemeClr val="lt1"/>
                </a:solidFill>
                <a:latin typeface="PT Sans"/>
                <a:ea typeface="PT Sans"/>
                <a:cs typeface="PT Sans"/>
                <a:sym typeface="PT Sans"/>
              </a:endParaRPr>
            </a:p>
          </p:txBody>
        </p:sp>
      </p:grpSp>
      <p:sp>
        <p:nvSpPr>
          <p:cNvPr id="4208" name="Google Shape;4208;p62"/>
          <p:cNvSpPr/>
          <p:nvPr/>
        </p:nvSpPr>
        <p:spPr>
          <a:xfrm>
            <a:off x="1915151" y="3282766"/>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62"/>
          <p:cNvSpPr/>
          <p:nvPr/>
        </p:nvSpPr>
        <p:spPr>
          <a:xfrm>
            <a:off x="4955874" y="3282766"/>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62"/>
          <p:cNvSpPr/>
          <p:nvPr/>
        </p:nvSpPr>
        <p:spPr>
          <a:xfrm>
            <a:off x="1915151" y="6082695"/>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62"/>
          <p:cNvSpPr/>
          <p:nvPr/>
        </p:nvSpPr>
        <p:spPr>
          <a:xfrm>
            <a:off x="4955874" y="6082695"/>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12" name="Google Shape;4212;p62"/>
          <p:cNvCxnSpPr>
            <a:stCxn id="4208" idx="6"/>
            <a:endCxn id="4209" idx="2"/>
          </p:cNvCxnSpPr>
          <p:nvPr/>
        </p:nvCxnSpPr>
        <p:spPr>
          <a:xfrm>
            <a:off x="3948551" y="4299466"/>
            <a:ext cx="1007400" cy="0"/>
          </a:xfrm>
          <a:prstGeom prst="straightConnector1">
            <a:avLst/>
          </a:prstGeom>
          <a:noFill/>
          <a:ln cap="flat" cmpd="sng" w="19050">
            <a:solidFill>
              <a:schemeClr val="accent2"/>
            </a:solidFill>
            <a:prstDash val="solid"/>
            <a:round/>
            <a:headEnd len="med" w="med" type="none"/>
            <a:tailEnd len="med" w="med" type="none"/>
          </a:ln>
        </p:spPr>
      </p:cxnSp>
      <p:cxnSp>
        <p:nvCxnSpPr>
          <p:cNvPr id="4213" name="Google Shape;4213;p62"/>
          <p:cNvCxnSpPr>
            <a:stCxn id="4210" idx="6"/>
            <a:endCxn id="4211" idx="2"/>
          </p:cNvCxnSpPr>
          <p:nvPr/>
        </p:nvCxnSpPr>
        <p:spPr>
          <a:xfrm>
            <a:off x="3948551" y="7099395"/>
            <a:ext cx="1007400" cy="0"/>
          </a:xfrm>
          <a:prstGeom prst="straightConnector1">
            <a:avLst/>
          </a:prstGeom>
          <a:noFill/>
          <a:ln cap="flat" cmpd="sng" w="19050">
            <a:solidFill>
              <a:schemeClr val="accent2"/>
            </a:solidFill>
            <a:prstDash val="solid"/>
            <a:round/>
            <a:headEnd len="med" w="med" type="none"/>
            <a:tailEnd len="med" w="med" type="none"/>
          </a:ln>
        </p:spPr>
      </p:cxnSp>
      <p:cxnSp>
        <p:nvCxnSpPr>
          <p:cNvPr id="4214" name="Google Shape;4214;p62"/>
          <p:cNvCxnSpPr>
            <a:stCxn id="4209" idx="4"/>
            <a:endCxn id="4211" idx="0"/>
          </p:cNvCxnSpPr>
          <p:nvPr/>
        </p:nvCxnSpPr>
        <p:spPr>
          <a:xfrm>
            <a:off x="5972574" y="5316166"/>
            <a:ext cx="0" cy="766500"/>
          </a:xfrm>
          <a:prstGeom prst="straightConnector1">
            <a:avLst/>
          </a:prstGeom>
          <a:noFill/>
          <a:ln cap="flat" cmpd="sng" w="19050">
            <a:solidFill>
              <a:schemeClr val="accent2"/>
            </a:solidFill>
            <a:prstDash val="solid"/>
            <a:round/>
            <a:headEnd len="med" w="med" type="none"/>
            <a:tailEnd len="med" w="med" type="none"/>
          </a:ln>
        </p:spPr>
      </p:cxnSp>
      <p:cxnSp>
        <p:nvCxnSpPr>
          <p:cNvPr id="4215" name="Google Shape;4215;p62"/>
          <p:cNvCxnSpPr>
            <a:stCxn id="4208" idx="4"/>
            <a:endCxn id="4210" idx="0"/>
          </p:cNvCxnSpPr>
          <p:nvPr/>
        </p:nvCxnSpPr>
        <p:spPr>
          <a:xfrm>
            <a:off x="2931851" y="5316166"/>
            <a:ext cx="0" cy="766500"/>
          </a:xfrm>
          <a:prstGeom prst="straightConnector1">
            <a:avLst/>
          </a:prstGeom>
          <a:noFill/>
          <a:ln cap="flat" cmpd="sng" w="19050">
            <a:solidFill>
              <a:schemeClr val="accent2"/>
            </a:solidFill>
            <a:prstDash val="solid"/>
            <a:round/>
            <a:headEnd len="med" w="med" type="none"/>
            <a:tailEnd len="med" w="med" type="none"/>
          </a:ln>
        </p:spPr>
      </p:cxnSp>
      <p:grpSp>
        <p:nvGrpSpPr>
          <p:cNvPr id="4216" name="Google Shape;4216;p62"/>
          <p:cNvGrpSpPr/>
          <p:nvPr/>
        </p:nvGrpSpPr>
        <p:grpSpPr>
          <a:xfrm>
            <a:off x="2549258" y="6585405"/>
            <a:ext cx="765142" cy="1027981"/>
            <a:chOff x="5493679" y="2075887"/>
            <a:chExt cx="310025" cy="416490"/>
          </a:xfrm>
        </p:grpSpPr>
        <p:sp>
          <p:nvSpPr>
            <p:cNvPr id="4217" name="Google Shape;4217;p62"/>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62"/>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19" name="Google Shape;4219;p62"/>
          <p:cNvSpPr/>
          <p:nvPr/>
        </p:nvSpPr>
        <p:spPr>
          <a:xfrm>
            <a:off x="2589149" y="3787400"/>
            <a:ext cx="725235" cy="1024131"/>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20" name="Google Shape;4220;p62"/>
          <p:cNvGrpSpPr/>
          <p:nvPr/>
        </p:nvGrpSpPr>
        <p:grpSpPr>
          <a:xfrm>
            <a:off x="5604345" y="3787390"/>
            <a:ext cx="725243" cy="1024150"/>
            <a:chOff x="1982107" y="2075887"/>
            <a:chExt cx="264070" cy="417033"/>
          </a:xfrm>
        </p:grpSpPr>
        <p:sp>
          <p:nvSpPr>
            <p:cNvPr id="4221" name="Google Shape;4221;p62"/>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62"/>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62"/>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62"/>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62"/>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62"/>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7" name="Google Shape;4227;p62"/>
          <p:cNvGrpSpPr/>
          <p:nvPr/>
        </p:nvGrpSpPr>
        <p:grpSpPr>
          <a:xfrm>
            <a:off x="5474694" y="6587345"/>
            <a:ext cx="1024120" cy="1024100"/>
            <a:chOff x="4003189" y="2735942"/>
            <a:chExt cx="418213" cy="416639"/>
          </a:xfrm>
        </p:grpSpPr>
        <p:sp>
          <p:nvSpPr>
            <p:cNvPr id="4228" name="Google Shape;4228;p62"/>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62"/>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62"/>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62"/>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2" name="Google Shape;4232;p62"/>
          <p:cNvGrpSpPr/>
          <p:nvPr/>
        </p:nvGrpSpPr>
        <p:grpSpPr>
          <a:xfrm rot="5400000">
            <a:off x="13630901" y="8412099"/>
            <a:ext cx="197804" cy="1106180"/>
            <a:chOff x="4898850" y="4820550"/>
            <a:chExt cx="98902" cy="553090"/>
          </a:xfrm>
        </p:grpSpPr>
        <p:sp>
          <p:nvSpPr>
            <p:cNvPr id="4233" name="Google Shape;4233;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38" name="Google Shape;4238;p62"/>
          <p:cNvGrpSpPr/>
          <p:nvPr/>
        </p:nvGrpSpPr>
        <p:grpSpPr>
          <a:xfrm rot="-5400000">
            <a:off x="16527828" y="2165255"/>
            <a:ext cx="1766524" cy="484182"/>
            <a:chOff x="2300350" y="2601250"/>
            <a:chExt cx="2275275" cy="623625"/>
          </a:xfrm>
        </p:grpSpPr>
        <p:sp>
          <p:nvSpPr>
            <p:cNvPr id="4239" name="Google Shape;4239;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5" name="Google Shape;4245;p62"/>
          <p:cNvGrpSpPr/>
          <p:nvPr/>
        </p:nvGrpSpPr>
        <p:grpSpPr>
          <a:xfrm>
            <a:off x="2338784" y="2101284"/>
            <a:ext cx="2211952" cy="267938"/>
            <a:chOff x="8183182" y="663852"/>
            <a:chExt cx="1475028" cy="178673"/>
          </a:xfrm>
        </p:grpSpPr>
        <p:grpSp>
          <p:nvGrpSpPr>
            <p:cNvPr id="4246" name="Google Shape;4246;p62"/>
            <p:cNvGrpSpPr/>
            <p:nvPr/>
          </p:nvGrpSpPr>
          <p:grpSpPr>
            <a:xfrm>
              <a:off x="8183182" y="774425"/>
              <a:ext cx="1178025" cy="68100"/>
              <a:chOff x="2024450" y="204150"/>
              <a:chExt cx="1178025" cy="68100"/>
            </a:xfrm>
          </p:grpSpPr>
          <p:sp>
            <p:nvSpPr>
              <p:cNvPr id="4247" name="Google Shape;4247;p6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6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6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6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6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6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6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6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6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7" name="Google Shape;4257;p62"/>
            <p:cNvGrpSpPr/>
            <p:nvPr/>
          </p:nvGrpSpPr>
          <p:grpSpPr>
            <a:xfrm>
              <a:off x="8480185" y="663852"/>
              <a:ext cx="1178025" cy="68100"/>
              <a:chOff x="2024450" y="204150"/>
              <a:chExt cx="1178025" cy="68100"/>
            </a:xfrm>
          </p:grpSpPr>
          <p:sp>
            <p:nvSpPr>
              <p:cNvPr id="4258" name="Google Shape;4258;p62"/>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62"/>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62"/>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62"/>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62"/>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2"/>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62"/>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62"/>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2"/>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62"/>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68" name="Google Shape;4268;p62"/>
          <p:cNvGrpSpPr/>
          <p:nvPr/>
        </p:nvGrpSpPr>
        <p:grpSpPr>
          <a:xfrm>
            <a:off x="6716547" y="8478505"/>
            <a:ext cx="1766524" cy="484182"/>
            <a:chOff x="2300350" y="2601250"/>
            <a:chExt cx="2275275" cy="623625"/>
          </a:xfrm>
        </p:grpSpPr>
        <p:sp>
          <p:nvSpPr>
            <p:cNvPr id="4269" name="Google Shape;4269;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sp>
        <p:nvSpPr>
          <p:cNvPr id="4279" name="Google Shape;4279;p63"/>
          <p:cNvSpPr/>
          <p:nvPr/>
        </p:nvSpPr>
        <p:spPr>
          <a:xfrm>
            <a:off x="7402800" y="6787350"/>
            <a:ext cx="94590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63"/>
          <p:cNvSpPr txBox="1"/>
          <p:nvPr>
            <p:ph type="title"/>
          </p:nvPr>
        </p:nvSpPr>
        <p:spPr>
          <a:xfrm>
            <a:off x="1426200" y="4811350"/>
            <a:ext cx="15166800" cy="1683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solidFill>
                  <a:schemeClr val="accent2"/>
                </a:solidFill>
              </a:rPr>
              <a:t>OPERATING</a:t>
            </a:r>
            <a:r>
              <a:rPr lang="en"/>
              <a:t> PLAN</a:t>
            </a:r>
            <a:endParaRPr/>
          </a:p>
        </p:txBody>
      </p:sp>
      <p:sp>
        <p:nvSpPr>
          <p:cNvPr id="4281" name="Google Shape;4281;p63"/>
          <p:cNvSpPr txBox="1"/>
          <p:nvPr>
            <p:ph idx="2" type="title"/>
          </p:nvPr>
        </p:nvSpPr>
        <p:spPr>
          <a:xfrm>
            <a:off x="11922000" y="2969950"/>
            <a:ext cx="4671000" cy="184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05</a:t>
            </a:r>
            <a:endParaRPr/>
          </a:p>
        </p:txBody>
      </p:sp>
      <p:sp>
        <p:nvSpPr>
          <p:cNvPr id="4282" name="Google Shape;4282;p63"/>
          <p:cNvSpPr txBox="1"/>
          <p:nvPr>
            <p:ph idx="1" type="subTitle"/>
          </p:nvPr>
        </p:nvSpPr>
        <p:spPr>
          <a:xfrm>
            <a:off x="7134000" y="6831750"/>
            <a:ext cx="9459000" cy="787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You can enter a subtitle here if you need it</a:t>
            </a:r>
            <a:endParaRPr/>
          </a:p>
        </p:txBody>
      </p:sp>
      <p:grpSp>
        <p:nvGrpSpPr>
          <p:cNvPr id="4283" name="Google Shape;4283;p63"/>
          <p:cNvGrpSpPr/>
          <p:nvPr/>
        </p:nvGrpSpPr>
        <p:grpSpPr>
          <a:xfrm flipH="1">
            <a:off x="11249028" y="8438005"/>
            <a:ext cx="1766524" cy="484182"/>
            <a:chOff x="2300350" y="2601250"/>
            <a:chExt cx="2275275" cy="623625"/>
          </a:xfrm>
        </p:grpSpPr>
        <p:sp>
          <p:nvSpPr>
            <p:cNvPr id="4284" name="Google Shape;4284;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0" name="Google Shape;4290;p63"/>
          <p:cNvGrpSpPr/>
          <p:nvPr/>
        </p:nvGrpSpPr>
        <p:grpSpPr>
          <a:xfrm rot="5400000">
            <a:off x="4813951" y="3105949"/>
            <a:ext cx="197804" cy="1106180"/>
            <a:chOff x="4898850" y="4820550"/>
            <a:chExt cx="98902" cy="553090"/>
          </a:xfrm>
        </p:grpSpPr>
        <p:sp>
          <p:nvSpPr>
            <p:cNvPr id="4291" name="Google Shape;4291;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6" name="Google Shape;4296;p63"/>
          <p:cNvGrpSpPr/>
          <p:nvPr/>
        </p:nvGrpSpPr>
        <p:grpSpPr>
          <a:xfrm>
            <a:off x="3529584" y="7091383"/>
            <a:ext cx="2211952" cy="267938"/>
            <a:chOff x="8183182" y="663852"/>
            <a:chExt cx="1475028" cy="178673"/>
          </a:xfrm>
        </p:grpSpPr>
        <p:grpSp>
          <p:nvGrpSpPr>
            <p:cNvPr id="4297" name="Google Shape;4297;p63"/>
            <p:cNvGrpSpPr/>
            <p:nvPr/>
          </p:nvGrpSpPr>
          <p:grpSpPr>
            <a:xfrm>
              <a:off x="8183182" y="774425"/>
              <a:ext cx="1178025" cy="68100"/>
              <a:chOff x="2024450" y="204150"/>
              <a:chExt cx="1178025" cy="68100"/>
            </a:xfrm>
          </p:grpSpPr>
          <p:sp>
            <p:nvSpPr>
              <p:cNvPr id="4298" name="Google Shape;4298;p6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6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6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6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6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6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6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6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6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6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8" name="Google Shape;4308;p63"/>
            <p:cNvGrpSpPr/>
            <p:nvPr/>
          </p:nvGrpSpPr>
          <p:grpSpPr>
            <a:xfrm>
              <a:off x="8480185" y="663852"/>
              <a:ext cx="1178025" cy="68100"/>
              <a:chOff x="2024450" y="204150"/>
              <a:chExt cx="1178025" cy="68100"/>
            </a:xfrm>
          </p:grpSpPr>
          <p:sp>
            <p:nvSpPr>
              <p:cNvPr id="4309" name="Google Shape;4309;p6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6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6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6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6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6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6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6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19" name="Google Shape;4319;p63"/>
          <p:cNvGrpSpPr/>
          <p:nvPr/>
        </p:nvGrpSpPr>
        <p:grpSpPr>
          <a:xfrm rot="10800000">
            <a:off x="7722428" y="2567155"/>
            <a:ext cx="1766524" cy="484182"/>
            <a:chOff x="2300350" y="2601250"/>
            <a:chExt cx="2275275" cy="623625"/>
          </a:xfrm>
        </p:grpSpPr>
        <p:sp>
          <p:nvSpPr>
            <p:cNvPr id="4320" name="Google Shape;4320;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6" name="Google Shape;4326;p63"/>
          <p:cNvGrpSpPr/>
          <p:nvPr/>
        </p:nvGrpSpPr>
        <p:grpSpPr>
          <a:xfrm rot="5400000">
            <a:off x="11055751" y="935699"/>
            <a:ext cx="197804" cy="1106180"/>
            <a:chOff x="4898850" y="4820550"/>
            <a:chExt cx="98902" cy="553090"/>
          </a:xfrm>
        </p:grpSpPr>
        <p:sp>
          <p:nvSpPr>
            <p:cNvPr id="4327" name="Google Shape;4327;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64"/>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PROCESS</a:t>
            </a:r>
            <a:endParaRPr>
              <a:solidFill>
                <a:schemeClr val="accent2"/>
              </a:solidFill>
            </a:endParaRPr>
          </a:p>
        </p:txBody>
      </p:sp>
      <p:grpSp>
        <p:nvGrpSpPr>
          <p:cNvPr id="4337" name="Google Shape;4337;p64"/>
          <p:cNvGrpSpPr/>
          <p:nvPr/>
        </p:nvGrpSpPr>
        <p:grpSpPr>
          <a:xfrm>
            <a:off x="1392550" y="5282341"/>
            <a:ext cx="3587400" cy="1841400"/>
            <a:chOff x="696275" y="2641171"/>
            <a:chExt cx="1793700" cy="920700"/>
          </a:xfrm>
        </p:grpSpPr>
        <p:sp>
          <p:nvSpPr>
            <p:cNvPr id="4338" name="Google Shape;4338;p64"/>
            <p:cNvSpPr/>
            <p:nvPr/>
          </p:nvSpPr>
          <p:spPr>
            <a:xfrm>
              <a:off x="696275" y="26411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Week 1</a:t>
              </a:r>
              <a:endParaRPr b="1" sz="3600">
                <a:solidFill>
                  <a:schemeClr val="lt1"/>
                </a:solidFill>
                <a:latin typeface="Exo"/>
                <a:ea typeface="Exo"/>
                <a:cs typeface="Exo"/>
                <a:sym typeface="Exo"/>
              </a:endParaRPr>
            </a:p>
          </p:txBody>
        </p:sp>
        <p:sp>
          <p:nvSpPr>
            <p:cNvPr id="4339" name="Google Shape;4339;p64"/>
            <p:cNvSpPr txBox="1"/>
            <p:nvPr/>
          </p:nvSpPr>
          <p:spPr>
            <a:xfrm>
              <a:off x="696275" y="3100171"/>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Pluto is considered a dwarf planet</a:t>
              </a:r>
              <a:endParaRPr sz="2800">
                <a:solidFill>
                  <a:schemeClr val="lt1"/>
                </a:solidFill>
                <a:latin typeface="PT Sans"/>
                <a:ea typeface="PT Sans"/>
                <a:cs typeface="PT Sans"/>
                <a:sym typeface="PT Sans"/>
              </a:endParaRPr>
            </a:p>
          </p:txBody>
        </p:sp>
      </p:grpSp>
      <p:grpSp>
        <p:nvGrpSpPr>
          <p:cNvPr id="4340" name="Google Shape;4340;p64"/>
          <p:cNvGrpSpPr/>
          <p:nvPr/>
        </p:nvGrpSpPr>
        <p:grpSpPr>
          <a:xfrm>
            <a:off x="5363100" y="6958741"/>
            <a:ext cx="3587400" cy="1841400"/>
            <a:chOff x="2681550" y="3479371"/>
            <a:chExt cx="1793700" cy="920700"/>
          </a:xfrm>
        </p:grpSpPr>
        <p:sp>
          <p:nvSpPr>
            <p:cNvPr id="4341" name="Google Shape;4341;p64"/>
            <p:cNvSpPr/>
            <p:nvPr/>
          </p:nvSpPr>
          <p:spPr>
            <a:xfrm>
              <a:off x="2681550" y="34793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Week 2</a:t>
              </a:r>
              <a:endParaRPr b="1" sz="3600">
                <a:solidFill>
                  <a:schemeClr val="lt1"/>
                </a:solidFill>
                <a:latin typeface="Exo"/>
                <a:ea typeface="Exo"/>
                <a:cs typeface="Exo"/>
                <a:sym typeface="Exo"/>
              </a:endParaRPr>
            </a:p>
          </p:txBody>
        </p:sp>
        <p:sp>
          <p:nvSpPr>
            <p:cNvPr id="4342" name="Google Shape;4342;p64"/>
            <p:cNvSpPr txBox="1"/>
            <p:nvPr/>
          </p:nvSpPr>
          <p:spPr>
            <a:xfrm>
              <a:off x="2681550" y="3938371"/>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Earth is the planet where we all live </a:t>
              </a:r>
              <a:endParaRPr sz="2800">
                <a:solidFill>
                  <a:schemeClr val="lt1"/>
                </a:solidFill>
                <a:latin typeface="PT Sans"/>
                <a:ea typeface="PT Sans"/>
                <a:cs typeface="PT Sans"/>
                <a:sym typeface="PT Sans"/>
              </a:endParaRPr>
            </a:p>
          </p:txBody>
        </p:sp>
      </p:grpSp>
      <p:grpSp>
        <p:nvGrpSpPr>
          <p:cNvPr id="4343" name="Google Shape;4343;p64"/>
          <p:cNvGrpSpPr/>
          <p:nvPr/>
        </p:nvGrpSpPr>
        <p:grpSpPr>
          <a:xfrm>
            <a:off x="9333650" y="5282341"/>
            <a:ext cx="3587400" cy="1841400"/>
            <a:chOff x="4666825" y="2641171"/>
            <a:chExt cx="1793700" cy="920700"/>
          </a:xfrm>
        </p:grpSpPr>
        <p:sp>
          <p:nvSpPr>
            <p:cNvPr id="4344" name="Google Shape;4344;p64"/>
            <p:cNvSpPr/>
            <p:nvPr/>
          </p:nvSpPr>
          <p:spPr>
            <a:xfrm>
              <a:off x="4666825" y="26411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Week 3</a:t>
              </a:r>
              <a:endParaRPr b="1" sz="3600">
                <a:solidFill>
                  <a:schemeClr val="lt1"/>
                </a:solidFill>
                <a:latin typeface="Exo"/>
                <a:ea typeface="Exo"/>
                <a:cs typeface="Exo"/>
                <a:sym typeface="Exo"/>
              </a:endParaRPr>
            </a:p>
          </p:txBody>
        </p:sp>
        <p:sp>
          <p:nvSpPr>
            <p:cNvPr id="4345" name="Google Shape;4345;p64"/>
            <p:cNvSpPr txBox="1"/>
            <p:nvPr/>
          </p:nvSpPr>
          <p:spPr>
            <a:xfrm>
              <a:off x="4666825" y="3100171"/>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Ceres is in the main asteroid belt</a:t>
              </a:r>
              <a:endParaRPr sz="2800">
                <a:solidFill>
                  <a:schemeClr val="lt1"/>
                </a:solidFill>
                <a:latin typeface="PT Sans"/>
                <a:ea typeface="PT Sans"/>
                <a:cs typeface="PT Sans"/>
                <a:sym typeface="PT Sans"/>
              </a:endParaRPr>
            </a:p>
          </p:txBody>
        </p:sp>
      </p:grpSp>
      <p:grpSp>
        <p:nvGrpSpPr>
          <p:cNvPr id="4346" name="Google Shape;4346;p64"/>
          <p:cNvGrpSpPr/>
          <p:nvPr/>
        </p:nvGrpSpPr>
        <p:grpSpPr>
          <a:xfrm>
            <a:off x="13304200" y="6958741"/>
            <a:ext cx="3587400" cy="1841400"/>
            <a:chOff x="6652100" y="3479371"/>
            <a:chExt cx="1793700" cy="920700"/>
          </a:xfrm>
        </p:grpSpPr>
        <p:sp>
          <p:nvSpPr>
            <p:cNvPr id="4347" name="Google Shape;4347;p64"/>
            <p:cNvSpPr/>
            <p:nvPr/>
          </p:nvSpPr>
          <p:spPr>
            <a:xfrm>
              <a:off x="6652100" y="34793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Week 4</a:t>
              </a:r>
              <a:endParaRPr b="1" sz="3600">
                <a:solidFill>
                  <a:schemeClr val="lt1"/>
                </a:solidFill>
                <a:latin typeface="Exo"/>
                <a:ea typeface="Exo"/>
                <a:cs typeface="Exo"/>
                <a:sym typeface="Exo"/>
              </a:endParaRPr>
            </a:p>
          </p:txBody>
        </p:sp>
        <p:sp>
          <p:nvSpPr>
            <p:cNvPr id="4348" name="Google Shape;4348;p64"/>
            <p:cNvSpPr txBox="1"/>
            <p:nvPr/>
          </p:nvSpPr>
          <p:spPr>
            <a:xfrm>
              <a:off x="6652100" y="3938371"/>
              <a:ext cx="17937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Neptune is far away from Earth</a:t>
              </a:r>
              <a:endParaRPr sz="2800">
                <a:solidFill>
                  <a:schemeClr val="lt1"/>
                </a:solidFill>
                <a:latin typeface="PT Sans"/>
                <a:ea typeface="PT Sans"/>
                <a:cs typeface="PT Sans"/>
                <a:sym typeface="PT Sans"/>
              </a:endParaRPr>
            </a:p>
          </p:txBody>
        </p:sp>
      </p:grpSp>
      <p:sp>
        <p:nvSpPr>
          <p:cNvPr id="4349" name="Google Shape;4349;p64"/>
          <p:cNvSpPr/>
          <p:nvPr/>
        </p:nvSpPr>
        <p:spPr>
          <a:xfrm>
            <a:off x="2169550" y="27442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64"/>
          <p:cNvSpPr/>
          <p:nvPr/>
        </p:nvSpPr>
        <p:spPr>
          <a:xfrm>
            <a:off x="6140100" y="44206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64"/>
          <p:cNvSpPr/>
          <p:nvPr/>
        </p:nvSpPr>
        <p:spPr>
          <a:xfrm>
            <a:off x="10110650" y="27442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64"/>
          <p:cNvSpPr/>
          <p:nvPr/>
        </p:nvSpPr>
        <p:spPr>
          <a:xfrm>
            <a:off x="14081200" y="4420650"/>
            <a:ext cx="2033400" cy="2033400"/>
          </a:xfrm>
          <a:prstGeom prst="ellipse">
            <a:avLst/>
          </a:prstGeom>
          <a:noFill/>
          <a:ln cap="flat" cmpd="sng" w="19050">
            <a:solidFill>
              <a:schemeClr val="accen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353" name="Google Shape;4353;p64"/>
          <p:cNvCxnSpPr>
            <a:stCxn id="4349" idx="6"/>
            <a:endCxn id="4350" idx="2"/>
          </p:cNvCxnSpPr>
          <p:nvPr/>
        </p:nvCxnSpPr>
        <p:spPr>
          <a:xfrm>
            <a:off x="4202950" y="3760950"/>
            <a:ext cx="1937100" cy="1676400"/>
          </a:xfrm>
          <a:prstGeom prst="bentConnector3">
            <a:avLst>
              <a:gd fmla="val 49994" name="adj1"/>
            </a:avLst>
          </a:prstGeom>
          <a:noFill/>
          <a:ln cap="flat" cmpd="sng" w="19050">
            <a:solidFill>
              <a:schemeClr val="accent2"/>
            </a:solidFill>
            <a:prstDash val="solid"/>
            <a:round/>
            <a:headEnd len="med" w="med" type="none"/>
            <a:tailEnd len="med" w="med" type="none"/>
          </a:ln>
        </p:spPr>
      </p:cxnSp>
      <p:grpSp>
        <p:nvGrpSpPr>
          <p:cNvPr id="4354" name="Google Shape;4354;p64"/>
          <p:cNvGrpSpPr/>
          <p:nvPr/>
        </p:nvGrpSpPr>
        <p:grpSpPr>
          <a:xfrm>
            <a:off x="2704845" y="3336698"/>
            <a:ext cx="962787" cy="923434"/>
            <a:chOff x="3338019" y="4118209"/>
            <a:chExt cx="416502" cy="399478"/>
          </a:xfrm>
        </p:grpSpPr>
        <p:sp>
          <p:nvSpPr>
            <p:cNvPr id="4355" name="Google Shape;4355;p64"/>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64"/>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64"/>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64"/>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64"/>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64"/>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64"/>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2" name="Google Shape;4362;p64"/>
          <p:cNvGrpSpPr/>
          <p:nvPr/>
        </p:nvGrpSpPr>
        <p:grpSpPr>
          <a:xfrm>
            <a:off x="14611752" y="4918799"/>
            <a:ext cx="962771" cy="969260"/>
            <a:chOff x="2620884" y="2735942"/>
            <a:chExt cx="402900" cy="416492"/>
          </a:xfrm>
        </p:grpSpPr>
        <p:sp>
          <p:nvSpPr>
            <p:cNvPr id="4363" name="Google Shape;4363;p64"/>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64"/>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5" name="Google Shape;4365;p64"/>
          <p:cNvGrpSpPr/>
          <p:nvPr/>
        </p:nvGrpSpPr>
        <p:grpSpPr>
          <a:xfrm>
            <a:off x="6675522" y="4956925"/>
            <a:ext cx="962823" cy="960846"/>
            <a:chOff x="5439998" y="2736800"/>
            <a:chExt cx="417348" cy="416492"/>
          </a:xfrm>
        </p:grpSpPr>
        <p:sp>
          <p:nvSpPr>
            <p:cNvPr id="4366" name="Google Shape;4366;p64"/>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64"/>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64"/>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9" name="Google Shape;4369;p64"/>
          <p:cNvGrpSpPr/>
          <p:nvPr/>
        </p:nvGrpSpPr>
        <p:grpSpPr>
          <a:xfrm>
            <a:off x="10646052" y="3305113"/>
            <a:ext cx="962868" cy="962867"/>
            <a:chOff x="6856386" y="3407083"/>
            <a:chExt cx="416502" cy="416501"/>
          </a:xfrm>
        </p:grpSpPr>
        <p:sp>
          <p:nvSpPr>
            <p:cNvPr id="4370" name="Google Shape;4370;p64"/>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64"/>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64"/>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64"/>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64"/>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64"/>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64"/>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64"/>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8" name="Google Shape;4378;p64"/>
          <p:cNvGrpSpPr/>
          <p:nvPr/>
        </p:nvGrpSpPr>
        <p:grpSpPr>
          <a:xfrm rot="5400000">
            <a:off x="11331301" y="7422574"/>
            <a:ext cx="197804" cy="1106180"/>
            <a:chOff x="4898850" y="4820550"/>
            <a:chExt cx="98902" cy="553090"/>
          </a:xfrm>
        </p:grpSpPr>
        <p:sp>
          <p:nvSpPr>
            <p:cNvPr id="4379" name="Google Shape;4379;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4" name="Google Shape;4384;p64"/>
          <p:cNvGrpSpPr/>
          <p:nvPr/>
        </p:nvGrpSpPr>
        <p:grpSpPr>
          <a:xfrm>
            <a:off x="5322028" y="2927930"/>
            <a:ext cx="1766524" cy="484182"/>
            <a:chOff x="2300350" y="2601250"/>
            <a:chExt cx="2275275" cy="623625"/>
          </a:xfrm>
        </p:grpSpPr>
        <p:sp>
          <p:nvSpPr>
            <p:cNvPr id="4385" name="Google Shape;4385;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1" name="Google Shape;4391;p64"/>
          <p:cNvGrpSpPr/>
          <p:nvPr/>
        </p:nvGrpSpPr>
        <p:grpSpPr>
          <a:xfrm>
            <a:off x="3959934" y="9119657"/>
            <a:ext cx="2211952" cy="267938"/>
            <a:chOff x="8183182" y="663852"/>
            <a:chExt cx="1475028" cy="178673"/>
          </a:xfrm>
        </p:grpSpPr>
        <p:grpSp>
          <p:nvGrpSpPr>
            <p:cNvPr id="4392" name="Google Shape;4392;p64"/>
            <p:cNvGrpSpPr/>
            <p:nvPr/>
          </p:nvGrpSpPr>
          <p:grpSpPr>
            <a:xfrm>
              <a:off x="8183182" y="774425"/>
              <a:ext cx="1178025" cy="68100"/>
              <a:chOff x="2024450" y="204150"/>
              <a:chExt cx="1178025" cy="68100"/>
            </a:xfrm>
          </p:grpSpPr>
          <p:sp>
            <p:nvSpPr>
              <p:cNvPr id="4393" name="Google Shape;4393;p6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6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6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6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6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6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6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6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6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3" name="Google Shape;4403;p64"/>
            <p:cNvGrpSpPr/>
            <p:nvPr/>
          </p:nvGrpSpPr>
          <p:grpSpPr>
            <a:xfrm>
              <a:off x="8480185" y="663852"/>
              <a:ext cx="1178025" cy="68100"/>
              <a:chOff x="2024450" y="204150"/>
              <a:chExt cx="1178025" cy="68100"/>
            </a:xfrm>
          </p:grpSpPr>
          <p:sp>
            <p:nvSpPr>
              <p:cNvPr id="4404" name="Google Shape;4404;p6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6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6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6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6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6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6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6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6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6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14" name="Google Shape;4414;p64"/>
          <p:cNvGrpSpPr/>
          <p:nvPr/>
        </p:nvGrpSpPr>
        <p:grpSpPr>
          <a:xfrm rot="5400000">
            <a:off x="14764451" y="1549924"/>
            <a:ext cx="197804" cy="1106180"/>
            <a:chOff x="4898850" y="4820550"/>
            <a:chExt cx="98902" cy="553090"/>
          </a:xfrm>
        </p:grpSpPr>
        <p:sp>
          <p:nvSpPr>
            <p:cNvPr id="4415" name="Google Shape;4415;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4420" name="Google Shape;4420;p64"/>
          <p:cNvCxnSpPr>
            <a:endCxn id="4351" idx="2"/>
          </p:cNvCxnSpPr>
          <p:nvPr/>
        </p:nvCxnSpPr>
        <p:spPr>
          <a:xfrm flipH="1" rot="10800000">
            <a:off x="8173250" y="3760950"/>
            <a:ext cx="1937400" cy="1676400"/>
          </a:xfrm>
          <a:prstGeom prst="bentConnector3">
            <a:avLst>
              <a:gd fmla="val 50000" name="adj1"/>
            </a:avLst>
          </a:prstGeom>
          <a:noFill/>
          <a:ln cap="flat" cmpd="sng" w="19050">
            <a:solidFill>
              <a:schemeClr val="accent2"/>
            </a:solidFill>
            <a:prstDash val="solid"/>
            <a:round/>
            <a:headEnd len="med" w="med" type="none"/>
            <a:tailEnd len="med" w="med" type="none"/>
          </a:ln>
        </p:spPr>
      </p:cxnSp>
      <p:cxnSp>
        <p:nvCxnSpPr>
          <p:cNvPr id="4421" name="Google Shape;4421;p64"/>
          <p:cNvCxnSpPr>
            <a:stCxn id="4351" idx="6"/>
            <a:endCxn id="4352" idx="2"/>
          </p:cNvCxnSpPr>
          <p:nvPr/>
        </p:nvCxnSpPr>
        <p:spPr>
          <a:xfrm>
            <a:off x="12144050" y="3760950"/>
            <a:ext cx="1937100" cy="1676400"/>
          </a:xfrm>
          <a:prstGeom prst="bentConnector3">
            <a:avLst>
              <a:gd fmla="val 49994"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5" name="Shape 4425"/>
        <p:cNvGrpSpPr/>
        <p:nvPr/>
      </p:nvGrpSpPr>
      <p:grpSpPr>
        <a:xfrm>
          <a:off x="0" y="0"/>
          <a:ext cx="0" cy="0"/>
          <a:chOff x="0" y="0"/>
          <a:chExt cx="0" cy="0"/>
        </a:xfrm>
      </p:grpSpPr>
      <p:sp>
        <p:nvSpPr>
          <p:cNvPr id="4426" name="Google Shape;4426;p65"/>
          <p:cNvSpPr/>
          <p:nvPr/>
        </p:nvSpPr>
        <p:spPr>
          <a:xfrm>
            <a:off x="1426200" y="6787350"/>
            <a:ext cx="94590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65"/>
          <p:cNvSpPr txBox="1"/>
          <p:nvPr>
            <p:ph type="title"/>
          </p:nvPr>
        </p:nvSpPr>
        <p:spPr>
          <a:xfrm>
            <a:off x="1729050" y="4811350"/>
            <a:ext cx="151326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accent2"/>
                </a:solidFill>
              </a:rPr>
              <a:t>FINANCIAL</a:t>
            </a:r>
            <a:r>
              <a:rPr lang="en"/>
              <a:t> PLAN</a:t>
            </a:r>
            <a:endParaRPr/>
          </a:p>
        </p:txBody>
      </p:sp>
      <p:sp>
        <p:nvSpPr>
          <p:cNvPr id="4428" name="Google Shape;4428;p65"/>
          <p:cNvSpPr txBox="1"/>
          <p:nvPr>
            <p:ph idx="1" type="subTitle"/>
          </p:nvPr>
        </p:nvSpPr>
        <p:spPr>
          <a:xfrm>
            <a:off x="1729050" y="6880950"/>
            <a:ext cx="9288000" cy="68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
        <p:nvSpPr>
          <p:cNvPr id="4429" name="Google Shape;4429;p65"/>
          <p:cNvSpPr txBox="1"/>
          <p:nvPr>
            <p:ph idx="2" type="title"/>
          </p:nvPr>
        </p:nvSpPr>
        <p:spPr>
          <a:xfrm>
            <a:off x="1729050" y="2969950"/>
            <a:ext cx="4260600" cy="184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a:p>
        </p:txBody>
      </p:sp>
      <p:grpSp>
        <p:nvGrpSpPr>
          <p:cNvPr id="4430" name="Google Shape;4430;p65"/>
          <p:cNvGrpSpPr/>
          <p:nvPr/>
        </p:nvGrpSpPr>
        <p:grpSpPr>
          <a:xfrm flipH="1" rot="-5400000">
            <a:off x="14766253" y="6025655"/>
            <a:ext cx="1766524" cy="484182"/>
            <a:chOff x="2300350" y="2601250"/>
            <a:chExt cx="2275275" cy="623625"/>
          </a:xfrm>
        </p:grpSpPr>
        <p:sp>
          <p:nvSpPr>
            <p:cNvPr id="4431" name="Google Shape;4431;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7" name="Google Shape;4437;p65"/>
          <p:cNvGrpSpPr/>
          <p:nvPr/>
        </p:nvGrpSpPr>
        <p:grpSpPr>
          <a:xfrm rot="5400000">
            <a:off x="5870401" y="8010249"/>
            <a:ext cx="197804" cy="1106180"/>
            <a:chOff x="4898850" y="4820550"/>
            <a:chExt cx="98902" cy="553090"/>
          </a:xfrm>
        </p:grpSpPr>
        <p:sp>
          <p:nvSpPr>
            <p:cNvPr id="4438" name="Google Shape;4438;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3" name="Google Shape;4443;p65"/>
          <p:cNvGrpSpPr/>
          <p:nvPr/>
        </p:nvGrpSpPr>
        <p:grpSpPr>
          <a:xfrm>
            <a:off x="5005034" y="1431033"/>
            <a:ext cx="2211952" cy="267938"/>
            <a:chOff x="8183182" y="663852"/>
            <a:chExt cx="1475028" cy="178673"/>
          </a:xfrm>
        </p:grpSpPr>
        <p:grpSp>
          <p:nvGrpSpPr>
            <p:cNvPr id="4444" name="Google Shape;4444;p65"/>
            <p:cNvGrpSpPr/>
            <p:nvPr/>
          </p:nvGrpSpPr>
          <p:grpSpPr>
            <a:xfrm>
              <a:off x="8183182" y="774425"/>
              <a:ext cx="1178025" cy="68100"/>
              <a:chOff x="2024450" y="204150"/>
              <a:chExt cx="1178025" cy="68100"/>
            </a:xfrm>
          </p:grpSpPr>
          <p:sp>
            <p:nvSpPr>
              <p:cNvPr id="4445" name="Google Shape;4445;p6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6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6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6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6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6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6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6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6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6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5" name="Google Shape;4455;p65"/>
            <p:cNvGrpSpPr/>
            <p:nvPr/>
          </p:nvGrpSpPr>
          <p:grpSpPr>
            <a:xfrm>
              <a:off x="8480185" y="663852"/>
              <a:ext cx="1178025" cy="68100"/>
              <a:chOff x="2024450" y="204150"/>
              <a:chExt cx="1178025" cy="68100"/>
            </a:xfrm>
          </p:grpSpPr>
          <p:sp>
            <p:nvSpPr>
              <p:cNvPr id="4456" name="Google Shape;4456;p6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6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6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6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6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6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6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6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6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6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66" name="Google Shape;4466;p65"/>
          <p:cNvGrpSpPr/>
          <p:nvPr/>
        </p:nvGrpSpPr>
        <p:grpSpPr>
          <a:xfrm>
            <a:off x="11670728" y="2592855"/>
            <a:ext cx="1766524" cy="484182"/>
            <a:chOff x="2300350" y="2601250"/>
            <a:chExt cx="2275275" cy="623625"/>
          </a:xfrm>
        </p:grpSpPr>
        <p:sp>
          <p:nvSpPr>
            <p:cNvPr id="4467" name="Google Shape;4467;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3" name="Google Shape;4473;p65"/>
          <p:cNvGrpSpPr/>
          <p:nvPr/>
        </p:nvGrpSpPr>
        <p:grpSpPr>
          <a:xfrm>
            <a:off x="15344385" y="3807458"/>
            <a:ext cx="3646032" cy="593286"/>
            <a:chOff x="7857346" y="3902355"/>
            <a:chExt cx="1823016" cy="296643"/>
          </a:xfrm>
        </p:grpSpPr>
        <p:sp>
          <p:nvSpPr>
            <p:cNvPr id="4474" name="Google Shape;4474;p6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6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6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6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6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6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0" name="Google Shape;4480;p65"/>
          <p:cNvGrpSpPr/>
          <p:nvPr/>
        </p:nvGrpSpPr>
        <p:grpSpPr>
          <a:xfrm rot="5400000">
            <a:off x="8795851" y="2765849"/>
            <a:ext cx="197804" cy="1106180"/>
            <a:chOff x="4898850" y="4820550"/>
            <a:chExt cx="98902" cy="553090"/>
          </a:xfrm>
        </p:grpSpPr>
        <p:sp>
          <p:nvSpPr>
            <p:cNvPr id="4481" name="Google Shape;4481;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6" name="Google Shape;4486;p65"/>
          <p:cNvGrpSpPr/>
          <p:nvPr/>
        </p:nvGrpSpPr>
        <p:grpSpPr>
          <a:xfrm>
            <a:off x="11129084" y="8564033"/>
            <a:ext cx="2211952" cy="267938"/>
            <a:chOff x="8183182" y="663852"/>
            <a:chExt cx="1475028" cy="178673"/>
          </a:xfrm>
        </p:grpSpPr>
        <p:grpSp>
          <p:nvGrpSpPr>
            <p:cNvPr id="4487" name="Google Shape;4487;p65"/>
            <p:cNvGrpSpPr/>
            <p:nvPr/>
          </p:nvGrpSpPr>
          <p:grpSpPr>
            <a:xfrm>
              <a:off x="8183182" y="774425"/>
              <a:ext cx="1178025" cy="68100"/>
              <a:chOff x="2024450" y="204150"/>
              <a:chExt cx="1178025" cy="68100"/>
            </a:xfrm>
          </p:grpSpPr>
          <p:sp>
            <p:nvSpPr>
              <p:cNvPr id="4488" name="Google Shape;4488;p6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6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6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6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6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6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6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6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6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6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8" name="Google Shape;4498;p65"/>
            <p:cNvGrpSpPr/>
            <p:nvPr/>
          </p:nvGrpSpPr>
          <p:grpSpPr>
            <a:xfrm>
              <a:off x="8480185" y="663852"/>
              <a:ext cx="1178025" cy="68100"/>
              <a:chOff x="2024450" y="204150"/>
              <a:chExt cx="1178025" cy="68100"/>
            </a:xfrm>
          </p:grpSpPr>
          <p:sp>
            <p:nvSpPr>
              <p:cNvPr id="4499" name="Google Shape;4499;p65"/>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65"/>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65"/>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65"/>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65"/>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65"/>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5"/>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65"/>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65"/>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65"/>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66"/>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PREDICTED </a:t>
            </a:r>
            <a:r>
              <a:rPr lang="en">
                <a:solidFill>
                  <a:schemeClr val="accent2"/>
                </a:solidFill>
              </a:rPr>
              <a:t>GROWTH</a:t>
            </a:r>
            <a:endParaRPr>
              <a:solidFill>
                <a:schemeClr val="accent2"/>
              </a:solidFill>
            </a:endParaRPr>
          </a:p>
        </p:txBody>
      </p:sp>
      <p:sp>
        <p:nvSpPr>
          <p:cNvPr id="4514" name="Google Shape;4514;p66"/>
          <p:cNvSpPr txBox="1"/>
          <p:nvPr/>
        </p:nvSpPr>
        <p:spPr>
          <a:xfrm>
            <a:off x="1426200" y="8380801"/>
            <a:ext cx="15435600" cy="547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Follow the link in the graph to modify its data and then paste the new one here. For more info, </a:t>
            </a:r>
            <a:r>
              <a:rPr b="1" lang="en" sz="2400">
                <a:solidFill>
                  <a:schemeClr val="hlink"/>
                </a:solidFill>
                <a:uFill>
                  <a:noFill/>
                </a:uFill>
                <a:latin typeface="PT Sans"/>
                <a:ea typeface="PT Sans"/>
                <a:cs typeface="PT Sans"/>
                <a:sym typeface="PT Sans"/>
                <a:hlinkClick r:id="rId3"/>
              </a:rPr>
              <a:t>click here</a:t>
            </a:r>
            <a:endParaRPr b="1" sz="2400">
              <a:solidFill>
                <a:schemeClr val="lt1"/>
              </a:solidFill>
              <a:latin typeface="PT Sans"/>
              <a:ea typeface="PT Sans"/>
              <a:cs typeface="PT Sans"/>
              <a:sym typeface="PT Sans"/>
            </a:endParaRPr>
          </a:p>
        </p:txBody>
      </p:sp>
      <p:grpSp>
        <p:nvGrpSpPr>
          <p:cNvPr id="4515" name="Google Shape;4515;p66"/>
          <p:cNvGrpSpPr/>
          <p:nvPr/>
        </p:nvGrpSpPr>
        <p:grpSpPr>
          <a:xfrm>
            <a:off x="10860249" y="3327821"/>
            <a:ext cx="5425814" cy="1841391"/>
            <a:chOff x="5430124" y="1663911"/>
            <a:chExt cx="2712907" cy="920695"/>
          </a:xfrm>
        </p:grpSpPr>
        <p:sp>
          <p:nvSpPr>
            <p:cNvPr id="4516" name="Google Shape;4516;p66"/>
            <p:cNvSpPr/>
            <p:nvPr/>
          </p:nvSpPr>
          <p:spPr>
            <a:xfrm>
              <a:off x="5430131" y="1663911"/>
              <a:ext cx="2712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Period 1</a:t>
              </a:r>
              <a:endParaRPr b="1" sz="3600">
                <a:solidFill>
                  <a:schemeClr val="lt1"/>
                </a:solidFill>
                <a:latin typeface="Exo"/>
                <a:ea typeface="Exo"/>
                <a:cs typeface="Exo"/>
                <a:sym typeface="Exo"/>
              </a:endParaRPr>
            </a:p>
          </p:txBody>
        </p:sp>
        <p:sp>
          <p:nvSpPr>
            <p:cNvPr id="4517" name="Google Shape;4517;p66"/>
            <p:cNvSpPr txBox="1"/>
            <p:nvPr/>
          </p:nvSpPr>
          <p:spPr>
            <a:xfrm>
              <a:off x="5430124" y="2122906"/>
              <a:ext cx="27129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Earth is the third planet from the Sun and where we all live</a:t>
              </a:r>
              <a:endParaRPr sz="2800">
                <a:solidFill>
                  <a:schemeClr val="lt1"/>
                </a:solidFill>
                <a:latin typeface="PT Sans"/>
                <a:ea typeface="PT Sans"/>
                <a:cs typeface="PT Sans"/>
                <a:sym typeface="PT Sans"/>
              </a:endParaRPr>
            </a:p>
          </p:txBody>
        </p:sp>
      </p:grpSp>
      <p:grpSp>
        <p:nvGrpSpPr>
          <p:cNvPr id="4518" name="Google Shape;4518;p66"/>
          <p:cNvGrpSpPr/>
          <p:nvPr/>
        </p:nvGrpSpPr>
        <p:grpSpPr>
          <a:xfrm>
            <a:off x="10860249" y="5776931"/>
            <a:ext cx="5425814" cy="1841391"/>
            <a:chOff x="5430124" y="2888466"/>
            <a:chExt cx="2712907" cy="920695"/>
          </a:xfrm>
        </p:grpSpPr>
        <p:sp>
          <p:nvSpPr>
            <p:cNvPr id="4519" name="Google Shape;4519;p66"/>
            <p:cNvSpPr/>
            <p:nvPr/>
          </p:nvSpPr>
          <p:spPr>
            <a:xfrm>
              <a:off x="5430131" y="2888466"/>
              <a:ext cx="2712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Exo"/>
                  <a:ea typeface="Exo"/>
                  <a:cs typeface="Exo"/>
                  <a:sym typeface="Exo"/>
                </a:rPr>
                <a:t>Period 2</a:t>
              </a:r>
              <a:endParaRPr b="1" sz="3600">
                <a:solidFill>
                  <a:schemeClr val="lt1"/>
                </a:solidFill>
                <a:latin typeface="Exo"/>
                <a:ea typeface="Exo"/>
                <a:cs typeface="Exo"/>
                <a:sym typeface="Exo"/>
              </a:endParaRPr>
            </a:p>
          </p:txBody>
        </p:sp>
        <p:sp>
          <p:nvSpPr>
            <p:cNvPr id="4520" name="Google Shape;4520;p66"/>
            <p:cNvSpPr txBox="1"/>
            <p:nvPr/>
          </p:nvSpPr>
          <p:spPr>
            <a:xfrm>
              <a:off x="5430124" y="3347461"/>
              <a:ext cx="2712900" cy="461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lt1"/>
                  </a:solidFill>
                  <a:latin typeface="PT Sans"/>
                  <a:ea typeface="PT Sans"/>
                  <a:cs typeface="PT Sans"/>
                  <a:sym typeface="PT Sans"/>
                </a:rPr>
                <a:t>Venus is the second planet from the Sun. It’s hot there</a:t>
              </a:r>
              <a:endParaRPr sz="2800">
                <a:solidFill>
                  <a:schemeClr val="lt1"/>
                </a:solidFill>
                <a:latin typeface="PT Sans"/>
                <a:ea typeface="PT Sans"/>
                <a:cs typeface="PT Sans"/>
                <a:sym typeface="PT Sans"/>
              </a:endParaRPr>
            </a:p>
          </p:txBody>
        </p:sp>
      </p:grpSp>
      <p:grpSp>
        <p:nvGrpSpPr>
          <p:cNvPr id="4521" name="Google Shape;4521;p66"/>
          <p:cNvGrpSpPr/>
          <p:nvPr/>
        </p:nvGrpSpPr>
        <p:grpSpPr>
          <a:xfrm>
            <a:off x="15170997" y="2042505"/>
            <a:ext cx="1766524" cy="484182"/>
            <a:chOff x="2300350" y="2601250"/>
            <a:chExt cx="2275275" cy="623625"/>
          </a:xfrm>
        </p:grpSpPr>
        <p:sp>
          <p:nvSpPr>
            <p:cNvPr id="4522" name="Google Shape;4522;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4528" name="Google Shape;4528;p66" title="Gráfico">
            <a:hlinkClick r:id="rId4"/>
          </p:cNvPr>
          <p:cNvPicPr preferRelativeResize="0"/>
          <p:nvPr/>
        </p:nvPicPr>
        <p:blipFill>
          <a:blip r:embed="rId5">
            <a:alphaModFix/>
          </a:blip>
          <a:stretch>
            <a:fillRect/>
          </a:stretch>
        </p:blipFill>
        <p:spPr>
          <a:xfrm>
            <a:off x="1426202" y="2720050"/>
            <a:ext cx="8685396" cy="54498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2" name="Shape 4532"/>
        <p:cNvGrpSpPr/>
        <p:nvPr/>
      </p:nvGrpSpPr>
      <p:grpSpPr>
        <a:xfrm>
          <a:off x="0" y="0"/>
          <a:ext cx="0" cy="0"/>
          <a:chOff x="0" y="0"/>
          <a:chExt cx="0" cy="0"/>
        </a:xfrm>
      </p:grpSpPr>
      <p:sp>
        <p:nvSpPr>
          <p:cNvPr id="4533" name="Google Shape;4533;p67"/>
          <p:cNvSpPr/>
          <p:nvPr/>
        </p:nvSpPr>
        <p:spPr>
          <a:xfrm>
            <a:off x="3429300" y="6049950"/>
            <a:ext cx="114294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67"/>
          <p:cNvSpPr txBox="1"/>
          <p:nvPr>
            <p:ph type="title"/>
          </p:nvPr>
        </p:nvSpPr>
        <p:spPr>
          <a:xfrm>
            <a:off x="1426200" y="2657173"/>
            <a:ext cx="15435600" cy="3343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689,781</a:t>
            </a:r>
            <a:endParaRPr/>
          </a:p>
        </p:txBody>
      </p:sp>
      <p:sp>
        <p:nvSpPr>
          <p:cNvPr id="4535" name="Google Shape;4535;p67"/>
          <p:cNvSpPr txBox="1"/>
          <p:nvPr>
            <p:ph idx="1" type="subTitle"/>
          </p:nvPr>
        </p:nvSpPr>
        <p:spPr>
          <a:xfrm>
            <a:off x="4074000" y="6151650"/>
            <a:ext cx="10140000" cy="67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grpSp>
        <p:nvGrpSpPr>
          <p:cNvPr id="4536" name="Google Shape;4536;p67"/>
          <p:cNvGrpSpPr/>
          <p:nvPr/>
        </p:nvGrpSpPr>
        <p:grpSpPr>
          <a:xfrm rot="10800000">
            <a:off x="4564153" y="7963305"/>
            <a:ext cx="1766524" cy="484182"/>
            <a:chOff x="2300350" y="2601250"/>
            <a:chExt cx="2275275" cy="623625"/>
          </a:xfrm>
        </p:grpSpPr>
        <p:sp>
          <p:nvSpPr>
            <p:cNvPr id="4537" name="Google Shape;4537;p6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6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6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6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6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6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6" name="Shape 4546"/>
        <p:cNvGrpSpPr/>
        <p:nvPr/>
      </p:nvGrpSpPr>
      <p:grpSpPr>
        <a:xfrm>
          <a:off x="0" y="0"/>
          <a:ext cx="0" cy="0"/>
          <a:chOff x="0" y="0"/>
          <a:chExt cx="0" cy="0"/>
        </a:xfrm>
      </p:grpSpPr>
      <p:sp>
        <p:nvSpPr>
          <p:cNvPr id="4547" name="Google Shape;4547;p68"/>
          <p:cNvSpPr/>
          <p:nvPr/>
        </p:nvSpPr>
        <p:spPr>
          <a:xfrm>
            <a:off x="6910286" y="5820250"/>
            <a:ext cx="44670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68"/>
          <p:cNvSpPr/>
          <p:nvPr/>
        </p:nvSpPr>
        <p:spPr>
          <a:xfrm>
            <a:off x="12330950" y="5096492"/>
            <a:ext cx="44670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68"/>
          <p:cNvSpPr/>
          <p:nvPr/>
        </p:nvSpPr>
        <p:spPr>
          <a:xfrm>
            <a:off x="1489650" y="5096492"/>
            <a:ext cx="44670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68"/>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BALANCE</a:t>
            </a:r>
            <a:r>
              <a:rPr lang="en"/>
              <a:t> SHEET</a:t>
            </a:r>
            <a:endParaRPr/>
          </a:p>
        </p:txBody>
      </p:sp>
      <p:sp>
        <p:nvSpPr>
          <p:cNvPr id="4551" name="Google Shape;4551;p68"/>
          <p:cNvSpPr txBox="1"/>
          <p:nvPr>
            <p:ph idx="1" type="subTitle"/>
          </p:nvPr>
        </p:nvSpPr>
        <p:spPr>
          <a:xfrm>
            <a:off x="1682550" y="6039390"/>
            <a:ext cx="40812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Neptune is the farthest planet from the Sun</a:t>
            </a:r>
            <a:endParaRPr/>
          </a:p>
        </p:txBody>
      </p:sp>
      <p:sp>
        <p:nvSpPr>
          <p:cNvPr id="4552" name="Google Shape;4552;p68"/>
          <p:cNvSpPr txBox="1"/>
          <p:nvPr>
            <p:ph idx="2" type="title"/>
          </p:nvPr>
        </p:nvSpPr>
        <p:spPr>
          <a:xfrm>
            <a:off x="1682550" y="5222192"/>
            <a:ext cx="40812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Assets</a:t>
            </a:r>
            <a:endParaRPr/>
          </a:p>
        </p:txBody>
      </p:sp>
      <p:sp>
        <p:nvSpPr>
          <p:cNvPr id="4553" name="Google Shape;4553;p68"/>
          <p:cNvSpPr txBox="1"/>
          <p:nvPr>
            <p:ph idx="3" type="title"/>
          </p:nvPr>
        </p:nvSpPr>
        <p:spPr>
          <a:xfrm>
            <a:off x="1489650" y="3336509"/>
            <a:ext cx="4467000" cy="157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2M</a:t>
            </a:r>
            <a:endParaRPr/>
          </a:p>
        </p:txBody>
      </p:sp>
      <p:sp>
        <p:nvSpPr>
          <p:cNvPr id="4554" name="Google Shape;4554;p68"/>
          <p:cNvSpPr txBox="1"/>
          <p:nvPr>
            <p:ph idx="4" type="title"/>
          </p:nvPr>
        </p:nvSpPr>
        <p:spPr>
          <a:xfrm>
            <a:off x="7103186" y="5945950"/>
            <a:ext cx="40812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Liabilities</a:t>
            </a:r>
            <a:endParaRPr/>
          </a:p>
        </p:txBody>
      </p:sp>
      <p:sp>
        <p:nvSpPr>
          <p:cNvPr id="4555" name="Google Shape;4555;p68"/>
          <p:cNvSpPr txBox="1"/>
          <p:nvPr>
            <p:ph idx="5" type="subTitle"/>
          </p:nvPr>
        </p:nvSpPr>
        <p:spPr>
          <a:xfrm>
            <a:off x="7103186" y="6763148"/>
            <a:ext cx="40812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Ceres is located in the main asteroid belt</a:t>
            </a:r>
            <a:endParaRPr/>
          </a:p>
        </p:txBody>
      </p:sp>
      <p:sp>
        <p:nvSpPr>
          <p:cNvPr id="4556" name="Google Shape;4556;p68"/>
          <p:cNvSpPr txBox="1"/>
          <p:nvPr>
            <p:ph idx="6" type="title"/>
          </p:nvPr>
        </p:nvSpPr>
        <p:spPr>
          <a:xfrm>
            <a:off x="6910286" y="4060268"/>
            <a:ext cx="4467000" cy="157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5K</a:t>
            </a:r>
            <a:endParaRPr/>
          </a:p>
        </p:txBody>
      </p:sp>
      <p:sp>
        <p:nvSpPr>
          <p:cNvPr id="4557" name="Google Shape;4557;p68"/>
          <p:cNvSpPr txBox="1"/>
          <p:nvPr>
            <p:ph idx="7" type="title"/>
          </p:nvPr>
        </p:nvSpPr>
        <p:spPr>
          <a:xfrm>
            <a:off x="12523850" y="5222192"/>
            <a:ext cx="40812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Equity</a:t>
            </a:r>
            <a:endParaRPr/>
          </a:p>
        </p:txBody>
      </p:sp>
      <p:sp>
        <p:nvSpPr>
          <p:cNvPr id="4558" name="Google Shape;4558;p68"/>
          <p:cNvSpPr txBox="1"/>
          <p:nvPr>
            <p:ph idx="8" type="subTitle"/>
          </p:nvPr>
        </p:nvSpPr>
        <p:spPr>
          <a:xfrm>
            <a:off x="12523850" y="6039390"/>
            <a:ext cx="40812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is the second planet from the Sun</a:t>
            </a:r>
            <a:endParaRPr/>
          </a:p>
        </p:txBody>
      </p:sp>
      <p:sp>
        <p:nvSpPr>
          <p:cNvPr id="4559" name="Google Shape;4559;p68"/>
          <p:cNvSpPr txBox="1"/>
          <p:nvPr>
            <p:ph idx="9" type="title"/>
          </p:nvPr>
        </p:nvSpPr>
        <p:spPr>
          <a:xfrm>
            <a:off x="12330950" y="3336509"/>
            <a:ext cx="4467000" cy="157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2.5K</a:t>
            </a:r>
            <a:endParaRPr/>
          </a:p>
        </p:txBody>
      </p:sp>
      <p:grpSp>
        <p:nvGrpSpPr>
          <p:cNvPr id="4560" name="Google Shape;4560;p68"/>
          <p:cNvGrpSpPr/>
          <p:nvPr/>
        </p:nvGrpSpPr>
        <p:grpSpPr>
          <a:xfrm>
            <a:off x="12026128" y="8457105"/>
            <a:ext cx="1766524" cy="484182"/>
            <a:chOff x="2300350" y="2601250"/>
            <a:chExt cx="2275275" cy="623625"/>
          </a:xfrm>
        </p:grpSpPr>
        <p:sp>
          <p:nvSpPr>
            <p:cNvPr id="4561" name="Google Shape;4561;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7" name="Google Shape;4567;p68"/>
          <p:cNvGrpSpPr/>
          <p:nvPr/>
        </p:nvGrpSpPr>
        <p:grpSpPr>
          <a:xfrm>
            <a:off x="4276634" y="7815833"/>
            <a:ext cx="2211952" cy="267938"/>
            <a:chOff x="8183182" y="663852"/>
            <a:chExt cx="1475028" cy="178673"/>
          </a:xfrm>
        </p:grpSpPr>
        <p:grpSp>
          <p:nvGrpSpPr>
            <p:cNvPr id="4568" name="Google Shape;4568;p68"/>
            <p:cNvGrpSpPr/>
            <p:nvPr/>
          </p:nvGrpSpPr>
          <p:grpSpPr>
            <a:xfrm>
              <a:off x="8183182" y="774425"/>
              <a:ext cx="1178025" cy="68100"/>
              <a:chOff x="2024450" y="204150"/>
              <a:chExt cx="1178025" cy="68100"/>
            </a:xfrm>
          </p:grpSpPr>
          <p:sp>
            <p:nvSpPr>
              <p:cNvPr id="4569" name="Google Shape;4569;p6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6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6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6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6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6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6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6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6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6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9" name="Google Shape;4579;p68"/>
            <p:cNvGrpSpPr/>
            <p:nvPr/>
          </p:nvGrpSpPr>
          <p:grpSpPr>
            <a:xfrm>
              <a:off x="8480185" y="663852"/>
              <a:ext cx="1178025" cy="68100"/>
              <a:chOff x="2024450" y="204150"/>
              <a:chExt cx="1178025" cy="68100"/>
            </a:xfrm>
          </p:grpSpPr>
          <p:sp>
            <p:nvSpPr>
              <p:cNvPr id="4580" name="Google Shape;4580;p6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6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6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6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6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6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6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6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6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6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90" name="Google Shape;4590;p68"/>
          <p:cNvGrpSpPr/>
          <p:nvPr/>
        </p:nvGrpSpPr>
        <p:grpSpPr>
          <a:xfrm rot="5400000">
            <a:off x="7364501" y="2531624"/>
            <a:ext cx="197804" cy="1106180"/>
            <a:chOff x="4898850" y="4820550"/>
            <a:chExt cx="98902" cy="553090"/>
          </a:xfrm>
        </p:grpSpPr>
        <p:sp>
          <p:nvSpPr>
            <p:cNvPr id="4591" name="Google Shape;4591;p6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6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6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6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6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9" name="Shape 4599"/>
        <p:cNvGrpSpPr/>
        <p:nvPr/>
      </p:nvGrpSpPr>
      <p:grpSpPr>
        <a:xfrm>
          <a:off x="0" y="0"/>
          <a:ext cx="0" cy="0"/>
          <a:chOff x="0" y="0"/>
          <a:chExt cx="0" cy="0"/>
        </a:xfrm>
      </p:grpSpPr>
      <p:sp>
        <p:nvSpPr>
          <p:cNvPr id="4600" name="Google Shape;4600;p69"/>
          <p:cNvSpPr txBox="1"/>
          <p:nvPr>
            <p:ph type="title"/>
          </p:nvPr>
        </p:nvSpPr>
        <p:spPr>
          <a:xfrm>
            <a:off x="8866400" y="3891275"/>
            <a:ext cx="799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DESKTOP </a:t>
            </a:r>
            <a:r>
              <a:rPr lang="en">
                <a:solidFill>
                  <a:schemeClr val="accent2"/>
                </a:solidFill>
              </a:rPr>
              <a:t>MOCKUP</a:t>
            </a:r>
            <a:endParaRPr>
              <a:solidFill>
                <a:schemeClr val="accent2"/>
              </a:solidFill>
            </a:endParaRPr>
          </a:p>
        </p:txBody>
      </p:sp>
      <p:sp>
        <p:nvSpPr>
          <p:cNvPr id="4601" name="Google Shape;4601;p69"/>
          <p:cNvSpPr txBox="1"/>
          <p:nvPr>
            <p:ph idx="1" type="subTitle"/>
          </p:nvPr>
        </p:nvSpPr>
        <p:spPr>
          <a:xfrm>
            <a:off x="8866400" y="5038570"/>
            <a:ext cx="7995600" cy="146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4602" name="Google Shape;4602;p69"/>
          <p:cNvGrpSpPr/>
          <p:nvPr/>
        </p:nvGrpSpPr>
        <p:grpSpPr>
          <a:xfrm>
            <a:off x="2261045" y="2927344"/>
            <a:ext cx="5823727" cy="4798068"/>
            <a:chOff x="1197023" y="1520687"/>
            <a:chExt cx="3150344" cy="2595515"/>
          </a:xfrm>
        </p:grpSpPr>
        <p:sp>
          <p:nvSpPr>
            <p:cNvPr id="4603" name="Google Shape;4603;p69"/>
            <p:cNvSpPr/>
            <p:nvPr/>
          </p:nvSpPr>
          <p:spPr>
            <a:xfrm>
              <a:off x="2395534" y="3572052"/>
              <a:ext cx="753939" cy="429086"/>
            </a:xfrm>
            <a:custGeom>
              <a:rect b="b" l="l" r="r" t="t"/>
              <a:pathLst>
                <a:path extrusionOk="0" h="17416" w="29834">
                  <a:moveTo>
                    <a:pt x="2511" y="0"/>
                  </a:moveTo>
                  <a:lnTo>
                    <a:pt x="0" y="17416"/>
                  </a:lnTo>
                  <a:lnTo>
                    <a:pt x="29833" y="17416"/>
                  </a:lnTo>
                  <a:lnTo>
                    <a:pt x="2700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69"/>
            <p:cNvSpPr/>
            <p:nvPr/>
          </p:nvSpPr>
          <p:spPr>
            <a:xfrm>
              <a:off x="2133633" y="4054309"/>
              <a:ext cx="1277103" cy="61893"/>
            </a:xfrm>
            <a:custGeom>
              <a:rect b="b" l="l" r="r" t="t"/>
              <a:pathLst>
                <a:path extrusionOk="0" h="1256" w="50536">
                  <a:moveTo>
                    <a:pt x="1" y="1"/>
                  </a:moveTo>
                  <a:lnTo>
                    <a:pt x="1" y="1256"/>
                  </a:lnTo>
                  <a:lnTo>
                    <a:pt x="50536" y="1256"/>
                  </a:lnTo>
                  <a:lnTo>
                    <a:pt x="5053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69"/>
            <p:cNvSpPr/>
            <p:nvPr/>
          </p:nvSpPr>
          <p:spPr>
            <a:xfrm>
              <a:off x="2133641" y="3992441"/>
              <a:ext cx="1277103" cy="61889"/>
            </a:xfrm>
            <a:custGeom>
              <a:rect b="b" l="l" r="r" t="t"/>
              <a:pathLst>
                <a:path extrusionOk="0" h="2512" w="50536">
                  <a:moveTo>
                    <a:pt x="10363" y="1"/>
                  </a:moveTo>
                  <a:lnTo>
                    <a:pt x="1" y="2512"/>
                  </a:lnTo>
                  <a:lnTo>
                    <a:pt x="50536" y="2512"/>
                  </a:lnTo>
                  <a:lnTo>
                    <a:pt x="4019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69"/>
            <p:cNvSpPr/>
            <p:nvPr/>
          </p:nvSpPr>
          <p:spPr>
            <a:xfrm>
              <a:off x="1197023" y="3342369"/>
              <a:ext cx="3150344" cy="275028"/>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69"/>
            <p:cNvSpPr/>
            <p:nvPr/>
          </p:nvSpPr>
          <p:spPr>
            <a:xfrm>
              <a:off x="1197023" y="1520687"/>
              <a:ext cx="3150344" cy="1830275"/>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69"/>
            <p:cNvSpPr/>
            <p:nvPr/>
          </p:nvSpPr>
          <p:spPr>
            <a:xfrm>
              <a:off x="2715111" y="3421323"/>
              <a:ext cx="114807" cy="112495"/>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4609" name="Google Shape;4609;p69"/>
          <p:cNvPicPr preferRelativeResize="0"/>
          <p:nvPr/>
        </p:nvPicPr>
        <p:blipFill>
          <a:blip r:embed="rId3">
            <a:alphaModFix/>
          </a:blip>
          <a:stretch>
            <a:fillRect/>
          </a:stretch>
        </p:blipFill>
        <p:spPr>
          <a:xfrm>
            <a:off x="2456120" y="3124312"/>
            <a:ext cx="5435232" cy="3057286"/>
          </a:xfrm>
          <a:prstGeom prst="rect">
            <a:avLst/>
          </a:prstGeom>
          <a:noFill/>
          <a:ln>
            <a:noFill/>
          </a:ln>
        </p:spPr>
      </p:pic>
      <p:grpSp>
        <p:nvGrpSpPr>
          <p:cNvPr id="4610" name="Google Shape;4610;p69"/>
          <p:cNvGrpSpPr/>
          <p:nvPr/>
        </p:nvGrpSpPr>
        <p:grpSpPr>
          <a:xfrm>
            <a:off x="3625384" y="8604166"/>
            <a:ext cx="2211952" cy="267938"/>
            <a:chOff x="8183182" y="663852"/>
            <a:chExt cx="1475028" cy="178673"/>
          </a:xfrm>
        </p:grpSpPr>
        <p:grpSp>
          <p:nvGrpSpPr>
            <p:cNvPr id="4611" name="Google Shape;4611;p69"/>
            <p:cNvGrpSpPr/>
            <p:nvPr/>
          </p:nvGrpSpPr>
          <p:grpSpPr>
            <a:xfrm>
              <a:off x="8183182" y="774425"/>
              <a:ext cx="1178025" cy="68100"/>
              <a:chOff x="2024450" y="204150"/>
              <a:chExt cx="1178025" cy="68100"/>
            </a:xfrm>
          </p:grpSpPr>
          <p:sp>
            <p:nvSpPr>
              <p:cNvPr id="4612" name="Google Shape;4612;p6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6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6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6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6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6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8" name="Google Shape;4618;p6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6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6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6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2" name="Google Shape;4622;p69"/>
            <p:cNvGrpSpPr/>
            <p:nvPr/>
          </p:nvGrpSpPr>
          <p:grpSpPr>
            <a:xfrm>
              <a:off x="8480185" y="663852"/>
              <a:ext cx="1178025" cy="68100"/>
              <a:chOff x="2024450" y="204150"/>
              <a:chExt cx="1178025" cy="68100"/>
            </a:xfrm>
          </p:grpSpPr>
          <p:sp>
            <p:nvSpPr>
              <p:cNvPr id="4623" name="Google Shape;4623;p6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6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6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6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6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6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6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6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6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6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33" name="Google Shape;4633;p69"/>
          <p:cNvGrpSpPr/>
          <p:nvPr/>
        </p:nvGrpSpPr>
        <p:grpSpPr>
          <a:xfrm>
            <a:off x="12719178" y="7508305"/>
            <a:ext cx="1766524" cy="484182"/>
            <a:chOff x="2300350" y="2601250"/>
            <a:chExt cx="2275275" cy="623625"/>
          </a:xfrm>
        </p:grpSpPr>
        <p:sp>
          <p:nvSpPr>
            <p:cNvPr id="4634" name="Google Shape;4634;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0" name="Google Shape;4640;p69"/>
          <p:cNvGrpSpPr/>
          <p:nvPr/>
        </p:nvGrpSpPr>
        <p:grpSpPr>
          <a:xfrm>
            <a:off x="16839584" y="6614533"/>
            <a:ext cx="2211952" cy="267938"/>
            <a:chOff x="8183182" y="663852"/>
            <a:chExt cx="1475028" cy="178673"/>
          </a:xfrm>
        </p:grpSpPr>
        <p:grpSp>
          <p:nvGrpSpPr>
            <p:cNvPr id="4641" name="Google Shape;4641;p69"/>
            <p:cNvGrpSpPr/>
            <p:nvPr/>
          </p:nvGrpSpPr>
          <p:grpSpPr>
            <a:xfrm>
              <a:off x="8183182" y="774425"/>
              <a:ext cx="1178025" cy="68100"/>
              <a:chOff x="2024450" y="204150"/>
              <a:chExt cx="1178025" cy="68100"/>
            </a:xfrm>
          </p:grpSpPr>
          <p:sp>
            <p:nvSpPr>
              <p:cNvPr id="4642" name="Google Shape;4642;p6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6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6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6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6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6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6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6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6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6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2" name="Google Shape;4652;p69"/>
            <p:cNvGrpSpPr/>
            <p:nvPr/>
          </p:nvGrpSpPr>
          <p:grpSpPr>
            <a:xfrm>
              <a:off x="8480185" y="663852"/>
              <a:ext cx="1178025" cy="68100"/>
              <a:chOff x="2024450" y="204150"/>
              <a:chExt cx="1178025" cy="68100"/>
            </a:xfrm>
          </p:grpSpPr>
          <p:sp>
            <p:nvSpPr>
              <p:cNvPr id="4653" name="Google Shape;4653;p6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6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6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6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6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6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6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6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6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6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pic>
        <p:nvPicPr>
          <p:cNvPr id="4667" name="Google Shape;4667;p70"/>
          <p:cNvPicPr preferRelativeResize="0"/>
          <p:nvPr/>
        </p:nvPicPr>
        <p:blipFill rotWithShape="1">
          <a:blip r:embed="rId3">
            <a:alphaModFix/>
          </a:blip>
          <a:srcRect b="0" l="17128" r="17121" t="0"/>
          <a:stretch/>
        </p:blipFill>
        <p:spPr>
          <a:xfrm>
            <a:off x="10949450" y="2614126"/>
            <a:ext cx="5455200" cy="5460600"/>
          </a:xfrm>
          <a:prstGeom prst="ellipse">
            <a:avLst/>
          </a:prstGeom>
          <a:noFill/>
          <a:ln>
            <a:noFill/>
          </a:ln>
          <a:effectLst>
            <a:outerShdw blurRad="657225" rotWithShape="0" algn="bl">
              <a:schemeClr val="accent2">
                <a:alpha val="40000"/>
              </a:schemeClr>
            </a:outerShdw>
          </a:effectLst>
        </p:spPr>
      </p:pic>
      <p:sp>
        <p:nvSpPr>
          <p:cNvPr id="4668" name="Google Shape;4668;p70"/>
          <p:cNvSpPr txBox="1"/>
          <p:nvPr>
            <p:ph type="title"/>
          </p:nvPr>
        </p:nvSpPr>
        <p:spPr>
          <a:xfrm>
            <a:off x="1731000" y="2647354"/>
            <a:ext cx="83322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CONCLUSIONS</a:t>
            </a:r>
            <a:endParaRPr/>
          </a:p>
        </p:txBody>
      </p:sp>
      <p:sp>
        <p:nvSpPr>
          <p:cNvPr id="4669" name="Google Shape;4669;p70"/>
          <p:cNvSpPr txBox="1"/>
          <p:nvPr>
            <p:ph idx="1" type="subTitle"/>
          </p:nvPr>
        </p:nvSpPr>
        <p:spPr>
          <a:xfrm>
            <a:off x="1731000" y="3932504"/>
            <a:ext cx="8332200" cy="382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Do you know what helps you make your point clear?</a:t>
            </a:r>
            <a:endParaRPr/>
          </a:p>
          <a:p>
            <a:pPr indent="0" lvl="0" marL="0" rtl="0" algn="l">
              <a:spcBef>
                <a:spcPts val="2000"/>
              </a:spcBef>
              <a:spcAft>
                <a:spcPts val="0"/>
              </a:spcAft>
              <a:buClr>
                <a:schemeClr val="dk1"/>
              </a:buClr>
              <a:buSzPts val="2200"/>
              <a:buFont typeface="Arial"/>
              <a:buNone/>
            </a:pPr>
            <a:r>
              <a:rPr lang="en"/>
              <a:t>Lists like this one:</a:t>
            </a:r>
            <a:endParaRPr/>
          </a:p>
          <a:p>
            <a:pPr indent="-406400" lvl="0" marL="914400" rtl="0" algn="l">
              <a:spcBef>
                <a:spcPts val="0"/>
              </a:spcBef>
              <a:spcAft>
                <a:spcPts val="0"/>
              </a:spcAft>
              <a:buSzPts val="2800"/>
              <a:buChar char="●"/>
            </a:pPr>
            <a:r>
              <a:rPr lang="en"/>
              <a:t>They’re simple </a:t>
            </a:r>
            <a:endParaRPr/>
          </a:p>
          <a:p>
            <a:pPr indent="-406400" lvl="0" marL="914400" rtl="0" algn="l">
              <a:spcBef>
                <a:spcPts val="0"/>
              </a:spcBef>
              <a:spcAft>
                <a:spcPts val="0"/>
              </a:spcAft>
              <a:buSzPts val="2800"/>
              <a:buChar char="●"/>
            </a:pPr>
            <a:r>
              <a:rPr lang="en"/>
              <a:t>You can organize your ideas clearly</a:t>
            </a:r>
            <a:endParaRPr/>
          </a:p>
          <a:p>
            <a:pPr indent="-406400" lvl="0" marL="914400" rtl="0" algn="l">
              <a:spcBef>
                <a:spcPts val="0"/>
              </a:spcBef>
              <a:spcAft>
                <a:spcPts val="0"/>
              </a:spcAft>
              <a:buSzPts val="2800"/>
              <a:buChar char="●"/>
            </a:pPr>
            <a:r>
              <a:rPr lang="en"/>
              <a:t>You’ll never forget to buy milk!</a:t>
            </a:r>
            <a:endParaRPr/>
          </a:p>
          <a:p>
            <a:pPr indent="0" lvl="0" marL="0" rtl="0" algn="l">
              <a:spcBef>
                <a:spcPts val="2000"/>
              </a:spcBef>
              <a:spcAft>
                <a:spcPts val="0"/>
              </a:spcAft>
              <a:buNone/>
            </a:pPr>
            <a:r>
              <a:rPr lang="en"/>
              <a:t>And the most important thing: the audience won’t miss the point of your presentation</a:t>
            </a:r>
            <a:endParaRPr/>
          </a:p>
        </p:txBody>
      </p:sp>
      <p:sp>
        <p:nvSpPr>
          <p:cNvPr id="4670" name="Google Shape;4670;p70"/>
          <p:cNvSpPr/>
          <p:nvPr/>
        </p:nvSpPr>
        <p:spPr>
          <a:xfrm>
            <a:off x="6492189" y="8783107"/>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71" name="Google Shape;4671;p70"/>
          <p:cNvGrpSpPr/>
          <p:nvPr/>
        </p:nvGrpSpPr>
        <p:grpSpPr>
          <a:xfrm rot="-5400000">
            <a:off x="14891378" y="7253814"/>
            <a:ext cx="1766524" cy="484182"/>
            <a:chOff x="2300350" y="2601250"/>
            <a:chExt cx="2275275" cy="623625"/>
          </a:xfrm>
        </p:grpSpPr>
        <p:sp>
          <p:nvSpPr>
            <p:cNvPr id="4672" name="Google Shape;4672;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8" name="Google Shape;4678;p70"/>
          <p:cNvGrpSpPr/>
          <p:nvPr/>
        </p:nvGrpSpPr>
        <p:grpSpPr>
          <a:xfrm>
            <a:off x="9579189" y="1829838"/>
            <a:ext cx="2211952" cy="267938"/>
            <a:chOff x="8183182" y="663852"/>
            <a:chExt cx="1475028" cy="178673"/>
          </a:xfrm>
        </p:grpSpPr>
        <p:grpSp>
          <p:nvGrpSpPr>
            <p:cNvPr id="4679" name="Google Shape;4679;p70"/>
            <p:cNvGrpSpPr/>
            <p:nvPr/>
          </p:nvGrpSpPr>
          <p:grpSpPr>
            <a:xfrm>
              <a:off x="8183182" y="774425"/>
              <a:ext cx="1178025" cy="68100"/>
              <a:chOff x="2024450" y="204150"/>
              <a:chExt cx="1178025" cy="68100"/>
            </a:xfrm>
          </p:grpSpPr>
          <p:sp>
            <p:nvSpPr>
              <p:cNvPr id="4680" name="Google Shape;4680;p7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7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7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7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7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7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7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7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7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7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0" name="Google Shape;4690;p70"/>
            <p:cNvGrpSpPr/>
            <p:nvPr/>
          </p:nvGrpSpPr>
          <p:grpSpPr>
            <a:xfrm>
              <a:off x="8480185" y="663852"/>
              <a:ext cx="1178025" cy="68100"/>
              <a:chOff x="2024450" y="204150"/>
              <a:chExt cx="1178025" cy="68100"/>
            </a:xfrm>
          </p:grpSpPr>
          <p:sp>
            <p:nvSpPr>
              <p:cNvPr id="4691" name="Google Shape;4691;p7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7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7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7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7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7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7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7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7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01" name="Google Shape;4701;p70"/>
          <p:cNvGrpSpPr/>
          <p:nvPr/>
        </p:nvGrpSpPr>
        <p:grpSpPr>
          <a:xfrm rot="5400000">
            <a:off x="10570551" y="7416349"/>
            <a:ext cx="197804" cy="1106180"/>
            <a:chOff x="4898850" y="4820550"/>
            <a:chExt cx="98902" cy="553090"/>
          </a:xfrm>
        </p:grpSpPr>
        <p:sp>
          <p:nvSpPr>
            <p:cNvPr id="4702" name="Google Shape;4702;p7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7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7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7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0" name="Shape 4710"/>
        <p:cNvGrpSpPr/>
        <p:nvPr/>
      </p:nvGrpSpPr>
      <p:grpSpPr>
        <a:xfrm>
          <a:off x="0" y="0"/>
          <a:ext cx="0" cy="0"/>
          <a:chOff x="0" y="0"/>
          <a:chExt cx="0" cy="0"/>
        </a:xfrm>
      </p:grpSpPr>
      <p:sp>
        <p:nvSpPr>
          <p:cNvPr id="4711" name="Google Shape;4711;p71"/>
          <p:cNvSpPr txBox="1"/>
          <p:nvPr>
            <p:ph type="title"/>
          </p:nvPr>
        </p:nvSpPr>
        <p:spPr>
          <a:xfrm>
            <a:off x="4671300" y="1516250"/>
            <a:ext cx="8945400" cy="1911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4712" name="Google Shape;4712;p71"/>
          <p:cNvSpPr txBox="1"/>
          <p:nvPr>
            <p:ph idx="1" type="subTitle"/>
          </p:nvPr>
        </p:nvSpPr>
        <p:spPr>
          <a:xfrm>
            <a:off x="4671300" y="3550000"/>
            <a:ext cx="8945400" cy="202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b="1" lang="en" sz="3600">
                <a:latin typeface="Exo"/>
                <a:ea typeface="Exo"/>
                <a:cs typeface="Exo"/>
                <a:sym typeface="Exo"/>
              </a:rPr>
              <a:t>Do you have any questions?</a:t>
            </a:r>
            <a:endParaRPr b="1" sz="3600">
              <a:latin typeface="Exo"/>
              <a:ea typeface="Exo"/>
              <a:cs typeface="Exo"/>
              <a:sym typeface="Exo"/>
            </a:endParaRPr>
          </a:p>
          <a:p>
            <a:pPr indent="0" lvl="0" marL="0" rtl="0" algn="ctr">
              <a:spcBef>
                <a:spcPts val="2000"/>
              </a:spcBef>
              <a:spcAft>
                <a:spcPts val="0"/>
              </a:spcAft>
              <a:buClr>
                <a:schemeClr val="dk1"/>
              </a:buClr>
              <a:buSzPts val="2200"/>
              <a:buFont typeface="Arial"/>
              <a:buNone/>
            </a:pPr>
            <a:r>
              <a:rPr lang="en"/>
              <a:t>youremail@freepik.com </a:t>
            </a:r>
            <a:endParaRPr/>
          </a:p>
          <a:p>
            <a:pPr indent="0" lvl="0" marL="0" rtl="0" algn="ctr">
              <a:spcBef>
                <a:spcPts val="0"/>
              </a:spcBef>
              <a:spcAft>
                <a:spcPts val="0"/>
              </a:spcAft>
              <a:buClr>
                <a:schemeClr val="dk1"/>
              </a:buClr>
              <a:buSzPts val="22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4713" name="Google Shape;4713;p71"/>
          <p:cNvSpPr txBox="1"/>
          <p:nvPr>
            <p:ph idx="1" type="subTitle"/>
          </p:nvPr>
        </p:nvSpPr>
        <p:spPr>
          <a:xfrm>
            <a:off x="5574000" y="8262400"/>
            <a:ext cx="7140000" cy="484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t>Please keep this slide for attribution</a:t>
            </a:r>
            <a:endParaRPr sz="2400"/>
          </a:p>
        </p:txBody>
      </p:sp>
      <p:grpSp>
        <p:nvGrpSpPr>
          <p:cNvPr id="4714" name="Google Shape;4714;p71"/>
          <p:cNvGrpSpPr/>
          <p:nvPr/>
        </p:nvGrpSpPr>
        <p:grpSpPr>
          <a:xfrm rot="-5400000">
            <a:off x="13513847" y="5208205"/>
            <a:ext cx="1766524" cy="484182"/>
            <a:chOff x="2300350" y="2601250"/>
            <a:chExt cx="2275275" cy="623625"/>
          </a:xfrm>
        </p:grpSpPr>
        <p:sp>
          <p:nvSpPr>
            <p:cNvPr id="4715" name="Google Shape;4715;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1" name="Google Shape;4721;p71"/>
          <p:cNvGrpSpPr/>
          <p:nvPr/>
        </p:nvGrpSpPr>
        <p:grpSpPr>
          <a:xfrm rot="5400000">
            <a:off x="14610201" y="7389999"/>
            <a:ext cx="197804" cy="1106180"/>
            <a:chOff x="4898850" y="4820550"/>
            <a:chExt cx="98902" cy="553090"/>
          </a:xfrm>
        </p:grpSpPr>
        <p:sp>
          <p:nvSpPr>
            <p:cNvPr id="4722" name="Google Shape;4722;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7" name="Google Shape;4727;p71"/>
          <p:cNvGrpSpPr/>
          <p:nvPr/>
        </p:nvGrpSpPr>
        <p:grpSpPr>
          <a:xfrm rot="5400000">
            <a:off x="2997163" y="3019469"/>
            <a:ext cx="1766524" cy="484182"/>
            <a:chOff x="2300350" y="2601250"/>
            <a:chExt cx="2275275" cy="623625"/>
          </a:xfrm>
        </p:grpSpPr>
        <p:sp>
          <p:nvSpPr>
            <p:cNvPr id="4728" name="Google Shape;4728;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4" name="Google Shape;4734;p71"/>
          <p:cNvGrpSpPr/>
          <p:nvPr/>
        </p:nvGrpSpPr>
        <p:grpSpPr>
          <a:xfrm>
            <a:off x="7762071" y="5845944"/>
            <a:ext cx="639596" cy="639563"/>
            <a:chOff x="266768" y="1721375"/>
            <a:chExt cx="397907" cy="397887"/>
          </a:xfrm>
        </p:grpSpPr>
        <p:sp>
          <p:nvSpPr>
            <p:cNvPr id="4735" name="Google Shape;4735;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7" name="Google Shape;4737;p71"/>
          <p:cNvGrpSpPr/>
          <p:nvPr/>
        </p:nvGrpSpPr>
        <p:grpSpPr>
          <a:xfrm>
            <a:off x="8824245" y="5846110"/>
            <a:ext cx="639609" cy="639642"/>
            <a:chOff x="864491" y="1723250"/>
            <a:chExt cx="397866" cy="397887"/>
          </a:xfrm>
        </p:grpSpPr>
        <p:sp>
          <p:nvSpPr>
            <p:cNvPr id="4738" name="Google Shape;4738;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1" name="Google Shape;4741;p71"/>
          <p:cNvGrpSpPr/>
          <p:nvPr/>
        </p:nvGrpSpPr>
        <p:grpSpPr>
          <a:xfrm>
            <a:off x="9886296" y="5846237"/>
            <a:ext cx="639642" cy="639722"/>
            <a:chOff x="1379798" y="1723250"/>
            <a:chExt cx="397887" cy="397887"/>
          </a:xfrm>
        </p:grpSpPr>
        <p:sp>
          <p:nvSpPr>
            <p:cNvPr id="4742" name="Google Shape;4742;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6" name="Google Shape;4746;p71"/>
          <p:cNvGrpSpPr/>
          <p:nvPr/>
        </p:nvGrpSpPr>
        <p:grpSpPr>
          <a:xfrm rot="5400000">
            <a:off x="4162301" y="5589799"/>
            <a:ext cx="197804" cy="1106180"/>
            <a:chOff x="4898850" y="4820550"/>
            <a:chExt cx="98902" cy="553090"/>
          </a:xfrm>
        </p:grpSpPr>
        <p:sp>
          <p:nvSpPr>
            <p:cNvPr id="4747" name="Google Shape;4747;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36"/>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5600"/>
              <a:t>CONTENTS OF THIS</a:t>
            </a:r>
            <a:r>
              <a:rPr lang="en" sz="5600">
                <a:solidFill>
                  <a:schemeClr val="accent2"/>
                </a:solidFill>
              </a:rPr>
              <a:t> TEMPLATE</a:t>
            </a:r>
            <a:endParaRPr sz="5600">
              <a:solidFill>
                <a:schemeClr val="accent2"/>
              </a:solidFill>
            </a:endParaRPr>
          </a:p>
        </p:txBody>
      </p:sp>
      <p:sp>
        <p:nvSpPr>
          <p:cNvPr id="2857" name="Google Shape;2857;p36"/>
          <p:cNvSpPr txBox="1"/>
          <p:nvPr>
            <p:ph idx="1" type="body"/>
          </p:nvPr>
        </p:nvSpPr>
        <p:spPr>
          <a:xfrm>
            <a:off x="1426200" y="2375400"/>
            <a:ext cx="154356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Here’s what you’ll find in this </a:t>
            </a:r>
            <a:r>
              <a:rPr b="1" lang="en">
                <a:solidFill>
                  <a:schemeClr val="hlink"/>
                </a:solidFill>
                <a:uFill>
                  <a:noFill/>
                </a:uFill>
                <a:hlinkClick r:id="rId3"/>
              </a:rPr>
              <a:t>Slidesgo</a:t>
            </a:r>
            <a:r>
              <a:rPr lang="en"/>
              <a:t> template:</a:t>
            </a:r>
            <a:endParaRPr/>
          </a:p>
          <a:p>
            <a:pPr indent="-381000" lvl="0" marL="685800" rtl="0" algn="l">
              <a:spcBef>
                <a:spcPts val="2000"/>
              </a:spcBef>
              <a:spcAft>
                <a:spcPts val="0"/>
              </a:spcAft>
              <a:buClr>
                <a:schemeClr val="accent2"/>
              </a:buClr>
              <a:buSzPts val="2400"/>
              <a:buAutoNum type="arabicPeriod"/>
            </a:pPr>
            <a:r>
              <a:rPr lang="en"/>
              <a:t>A slide structure based on a business plan presentation, which you can easily adapt to your needs. For more info on how to edit the template, please visit </a:t>
            </a:r>
            <a:r>
              <a:rPr b="1" lang="en">
                <a:solidFill>
                  <a:schemeClr val="hlink"/>
                </a:solidFill>
                <a:uFill>
                  <a:noFill/>
                </a:uFill>
                <a:hlinkClick r:id="rId4"/>
              </a:rPr>
              <a:t>Slidesgo School</a:t>
            </a:r>
            <a:r>
              <a:rPr lang="en"/>
              <a:t> or read our </a:t>
            </a:r>
            <a:r>
              <a:rPr b="1" lang="en">
                <a:solidFill>
                  <a:schemeClr val="hlink"/>
                </a:solidFill>
                <a:uFill>
                  <a:noFill/>
                </a:uFill>
                <a:hlinkClick r:id="rId5"/>
              </a:rPr>
              <a:t>FAQs</a:t>
            </a:r>
            <a:r>
              <a:rPr lang="en"/>
              <a:t>.</a:t>
            </a:r>
            <a:endParaRPr/>
          </a:p>
          <a:p>
            <a:pPr indent="-381000" lvl="0" marL="685800" rtl="0" algn="l">
              <a:spcBef>
                <a:spcPts val="0"/>
              </a:spcBef>
              <a:spcAft>
                <a:spcPts val="0"/>
              </a:spcAft>
              <a:buClr>
                <a:schemeClr val="accent2"/>
              </a:buClr>
              <a:buSzPts val="2400"/>
              <a:buAutoNum type="arabicPeriod"/>
            </a:pPr>
            <a:r>
              <a:rPr lang="en"/>
              <a:t>To view this template with the correct fonts in ppt format, download and install on your computer </a:t>
            </a:r>
            <a:r>
              <a:rPr b="1" lang="en">
                <a:solidFill>
                  <a:schemeClr val="hlink"/>
                </a:solidFill>
                <a:uFill>
                  <a:noFill/>
                </a:uFill>
                <a:hlinkClick action="ppaction://hlinksldjump" r:id="rId6"/>
              </a:rPr>
              <a:t>the fonts that we have used.</a:t>
            </a:r>
            <a:r>
              <a:rPr lang="en"/>
              <a:t> You can learn how to download and install fonts</a:t>
            </a:r>
            <a:r>
              <a:rPr b="1" lang="en">
                <a:solidFill>
                  <a:schemeClr val="hlink"/>
                </a:solidFill>
                <a:uFill>
                  <a:noFill/>
                </a:uFill>
                <a:hlinkClick r:id="rId7"/>
              </a:rPr>
              <a:t> here</a:t>
            </a:r>
            <a:r>
              <a:rPr lang="en"/>
              <a:t>.</a:t>
            </a:r>
            <a:endParaRPr/>
          </a:p>
          <a:p>
            <a:pPr indent="-381000" lvl="0" marL="685800" rtl="0" algn="l">
              <a:spcBef>
                <a:spcPts val="0"/>
              </a:spcBef>
              <a:spcAft>
                <a:spcPts val="0"/>
              </a:spcAft>
              <a:buClr>
                <a:schemeClr val="accent2"/>
              </a:buClr>
              <a:buSzPts val="24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381000" lvl="0" marL="685800" rtl="0" algn="l">
              <a:spcBef>
                <a:spcPts val="0"/>
              </a:spcBef>
              <a:spcAft>
                <a:spcPts val="0"/>
              </a:spcAft>
              <a:buClr>
                <a:schemeClr val="accent2"/>
              </a:buClr>
              <a:buSzPts val="2400"/>
              <a:buAutoNum type="arabicPeriod"/>
            </a:pPr>
            <a:r>
              <a:rPr lang="en"/>
              <a:t>A </a:t>
            </a:r>
            <a:r>
              <a:rPr b="1" lang="en">
                <a:solidFill>
                  <a:schemeClr val="hlink"/>
                </a:solidFill>
                <a:uFill>
                  <a:noFill/>
                </a:uFill>
                <a:hlinkClick action="ppaction://hlinksldjump" r:id="rId9"/>
              </a:rPr>
              <a:t>thanks</a:t>
            </a:r>
            <a:r>
              <a:rPr b="1" lang="en"/>
              <a:t> </a:t>
            </a:r>
            <a:r>
              <a:rPr lang="en"/>
              <a:t>slide, which you must keep so that proper credits for our design are given.</a:t>
            </a:r>
            <a:endParaRPr/>
          </a:p>
          <a:p>
            <a:pPr indent="-381000" lvl="0" marL="685800" rtl="0" algn="l">
              <a:spcBef>
                <a:spcPts val="0"/>
              </a:spcBef>
              <a:spcAft>
                <a:spcPts val="0"/>
              </a:spcAft>
              <a:buClr>
                <a:schemeClr val="accent2"/>
              </a:buClr>
              <a:buSzPts val="2400"/>
              <a:buAutoNum type="arabicPeriod"/>
            </a:pPr>
            <a:r>
              <a:rPr lang="en"/>
              <a:t>A </a:t>
            </a:r>
            <a:r>
              <a:rPr b="1" lang="en">
                <a:solidFill>
                  <a:schemeClr val="hlink"/>
                </a:solidFill>
                <a:uFill>
                  <a:noFill/>
                </a:uFill>
                <a:hlinkClick action="ppaction://hlinksldjump" r:id="rId10"/>
              </a:rPr>
              <a:t>resources </a:t>
            </a:r>
            <a:r>
              <a:rPr lang="en"/>
              <a:t>slide, where you’ll find links to all the elements used in the template.</a:t>
            </a:r>
            <a:endParaRPr/>
          </a:p>
          <a:p>
            <a:pPr indent="-381000" lvl="0" marL="685800" rtl="0" algn="l">
              <a:spcBef>
                <a:spcPts val="0"/>
              </a:spcBef>
              <a:spcAft>
                <a:spcPts val="0"/>
              </a:spcAft>
              <a:buClr>
                <a:schemeClr val="accent2"/>
              </a:buClr>
              <a:buSzPts val="2400"/>
              <a:buAutoNum type="arabicPeriod"/>
            </a:pPr>
            <a:r>
              <a:rPr b="1" lang="en">
                <a:solidFill>
                  <a:schemeClr val="hlink"/>
                </a:solidFill>
                <a:uFill>
                  <a:noFill/>
                </a:uFill>
                <a:hlinkClick action="ppaction://hlinksldjump" r:id="rId11"/>
              </a:rPr>
              <a:t>Instructions for use</a:t>
            </a:r>
            <a:r>
              <a:rPr lang="en"/>
              <a:t>.</a:t>
            </a:r>
            <a:endParaRPr/>
          </a:p>
          <a:p>
            <a:pPr indent="-381000" lvl="0" marL="685800" rtl="0" algn="l">
              <a:spcBef>
                <a:spcPts val="0"/>
              </a:spcBef>
              <a:spcAft>
                <a:spcPts val="0"/>
              </a:spcAft>
              <a:buClr>
                <a:schemeClr val="accent2"/>
              </a:buClr>
              <a:buSzPts val="2400"/>
              <a:buAutoNum type="arabicPeriod"/>
            </a:pPr>
            <a:r>
              <a:rPr lang="en"/>
              <a:t>Final slides with:</a:t>
            </a:r>
            <a:endParaRPr/>
          </a:p>
          <a:p>
            <a:pPr indent="-381000" lvl="0" marL="1371600" rtl="0" algn="l">
              <a:spcBef>
                <a:spcPts val="0"/>
              </a:spcBef>
              <a:spcAft>
                <a:spcPts val="0"/>
              </a:spcAft>
              <a:buClr>
                <a:schemeClr val="accent2"/>
              </a:buClr>
              <a:buSzPts val="24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381000" lvl="0" marL="1371600" rtl="0" algn="l">
              <a:spcBef>
                <a:spcPts val="0"/>
              </a:spcBef>
              <a:spcAft>
                <a:spcPts val="0"/>
              </a:spcAft>
              <a:buClr>
                <a:schemeClr val="accent2"/>
              </a:buClr>
              <a:buSzPts val="2400"/>
              <a:buChar char="●"/>
            </a:pPr>
            <a:r>
              <a:rPr lang="en"/>
              <a:t>A selection of</a:t>
            </a:r>
            <a:r>
              <a:rPr b="1" lang="en"/>
              <a:t> </a:t>
            </a:r>
            <a:r>
              <a:rPr b="1" lang="en">
                <a:solidFill>
                  <a:schemeClr val="hlink"/>
                </a:solidFill>
                <a:uFill>
                  <a:noFill/>
                </a:uFill>
                <a:hlinkClick action="ppaction://hlinksldjump" r:id="rId14"/>
              </a:rPr>
              <a:t>illustrations</a:t>
            </a:r>
            <a:r>
              <a:rPr b="1" lang="en"/>
              <a:t>.</a:t>
            </a:r>
            <a:r>
              <a:rPr lang="en"/>
              <a:t> You can also customize and animate them as you wish with the online editor. Visit</a:t>
            </a:r>
            <a:r>
              <a:rPr b="1" lang="en"/>
              <a:t> </a:t>
            </a:r>
            <a:r>
              <a:rPr b="1" lang="en">
                <a:solidFill>
                  <a:schemeClr val="hlink"/>
                </a:solidFill>
                <a:uFill>
                  <a:noFill/>
                </a:uFill>
                <a:hlinkClick r:id="rId15"/>
              </a:rPr>
              <a:t>Storyset</a:t>
            </a:r>
            <a:r>
              <a:rPr lang="en"/>
              <a:t> to find more. </a:t>
            </a:r>
            <a:endParaRPr/>
          </a:p>
          <a:p>
            <a:pPr indent="-381000" lvl="0" marL="1371600" rtl="0" algn="l">
              <a:spcBef>
                <a:spcPts val="0"/>
              </a:spcBef>
              <a:spcAft>
                <a:spcPts val="0"/>
              </a:spcAft>
              <a:buClr>
                <a:schemeClr val="accent2"/>
              </a:buClr>
              <a:buSzPts val="24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381000" lvl="0" marL="1371600" rtl="0" algn="l">
              <a:spcBef>
                <a:spcPts val="0"/>
              </a:spcBef>
              <a:spcAft>
                <a:spcPts val="0"/>
              </a:spcAft>
              <a:buClr>
                <a:schemeClr val="accent2"/>
              </a:buClr>
              <a:buSzPts val="24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3200"/>
              </a:spcBef>
              <a:spcAft>
                <a:spcPts val="0"/>
              </a:spcAft>
              <a:buClr>
                <a:schemeClr val="dk1"/>
              </a:buClr>
              <a:buSzPts val="2200"/>
              <a:buFont typeface="Arial"/>
              <a:buNone/>
            </a:pPr>
            <a:r>
              <a:rPr b="1" lang="en">
                <a:solidFill>
                  <a:schemeClr val="accent2"/>
                </a:solidFill>
              </a:rPr>
              <a:t>You can delete this slide when you’re done editing the presentation.</a:t>
            </a:r>
            <a:endParaRPr b="1">
              <a:solidFill>
                <a:schemeClr val="accent2"/>
              </a:solidFill>
            </a:endParaRPr>
          </a:p>
          <a:p>
            <a:pPr indent="0" lvl="0" marL="0" rtl="0" algn="l">
              <a:spcBef>
                <a:spcPts val="0"/>
              </a:spcBef>
              <a:spcAft>
                <a:spcPts val="2400"/>
              </a:spcAft>
              <a:buNone/>
            </a:pPr>
            <a:r>
              <a:t/>
            </a:r>
            <a:endParaRPr/>
          </a:p>
        </p:txBody>
      </p:sp>
      <p:grpSp>
        <p:nvGrpSpPr>
          <p:cNvPr id="2858" name="Google Shape;2858;p36"/>
          <p:cNvGrpSpPr/>
          <p:nvPr/>
        </p:nvGrpSpPr>
        <p:grpSpPr>
          <a:xfrm>
            <a:off x="14252978" y="1705454"/>
            <a:ext cx="1766524" cy="484182"/>
            <a:chOff x="2300350" y="2601250"/>
            <a:chExt cx="2275275" cy="623625"/>
          </a:xfrm>
        </p:grpSpPr>
        <p:sp>
          <p:nvSpPr>
            <p:cNvPr id="2859" name="Google Shape;2859;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5" name="Shape 4755"/>
        <p:cNvGrpSpPr/>
        <p:nvPr/>
      </p:nvGrpSpPr>
      <p:grpSpPr>
        <a:xfrm>
          <a:off x="0" y="0"/>
          <a:ext cx="0" cy="0"/>
          <a:chOff x="0" y="0"/>
          <a:chExt cx="0" cy="0"/>
        </a:xfrm>
      </p:grpSpPr>
      <p:sp>
        <p:nvSpPr>
          <p:cNvPr id="4756" name="Google Shape;4756;p72"/>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BIG DATA</a:t>
            </a:r>
            <a:r>
              <a:rPr lang="en"/>
              <a:t> ICON PACK</a:t>
            </a:r>
            <a:endParaRPr/>
          </a:p>
        </p:txBody>
      </p:sp>
      <p:grpSp>
        <p:nvGrpSpPr>
          <p:cNvPr id="4757" name="Google Shape;4757;p72"/>
          <p:cNvGrpSpPr/>
          <p:nvPr/>
        </p:nvGrpSpPr>
        <p:grpSpPr>
          <a:xfrm>
            <a:off x="15095899" y="8308875"/>
            <a:ext cx="834713" cy="654113"/>
            <a:chOff x="7547949" y="4154437"/>
            <a:chExt cx="417357" cy="327056"/>
          </a:xfrm>
        </p:grpSpPr>
        <p:sp>
          <p:nvSpPr>
            <p:cNvPr id="4758" name="Google Shape;4758;p72"/>
            <p:cNvSpPr/>
            <p:nvPr/>
          </p:nvSpPr>
          <p:spPr>
            <a:xfrm>
              <a:off x="7548808" y="4400992"/>
              <a:ext cx="210391" cy="80501"/>
            </a:xfrm>
            <a:custGeom>
              <a:rect b="b" l="l" r="r" t="t"/>
              <a:pathLst>
                <a:path extrusionOk="0" h="2251" w="5883">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72"/>
            <p:cNvSpPr/>
            <p:nvPr/>
          </p:nvSpPr>
          <p:spPr>
            <a:xfrm>
              <a:off x="7548808" y="4319237"/>
              <a:ext cx="210391" cy="80823"/>
            </a:xfrm>
            <a:custGeom>
              <a:rect b="b" l="l" r="r" t="t"/>
              <a:pathLst>
                <a:path extrusionOk="0" h="2260" w="5883">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72"/>
            <p:cNvSpPr/>
            <p:nvPr/>
          </p:nvSpPr>
          <p:spPr>
            <a:xfrm>
              <a:off x="7548808" y="4238303"/>
              <a:ext cx="210391" cy="80537"/>
            </a:xfrm>
            <a:custGeom>
              <a:rect b="b" l="l" r="r" t="t"/>
              <a:pathLst>
                <a:path extrusionOk="0" h="2252" w="5883">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72"/>
            <p:cNvSpPr/>
            <p:nvPr/>
          </p:nvSpPr>
          <p:spPr>
            <a:xfrm>
              <a:off x="7547949" y="4154437"/>
              <a:ext cx="211249" cy="82969"/>
            </a:xfrm>
            <a:custGeom>
              <a:rect b="b" l="l" r="r" t="t"/>
              <a:pathLst>
                <a:path extrusionOk="0" h="2320" w="5907">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72"/>
            <p:cNvSpPr/>
            <p:nvPr/>
          </p:nvSpPr>
          <p:spPr>
            <a:xfrm>
              <a:off x="7783883" y="4182941"/>
              <a:ext cx="181423" cy="246189"/>
            </a:xfrm>
            <a:custGeom>
              <a:rect b="b" l="l" r="r" t="t"/>
              <a:pathLst>
                <a:path extrusionOk="0" h="6884" w="5073">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3" name="Google Shape;4763;p72"/>
          <p:cNvGrpSpPr/>
          <p:nvPr/>
        </p:nvGrpSpPr>
        <p:grpSpPr>
          <a:xfrm>
            <a:off x="13712771" y="8289276"/>
            <a:ext cx="832980" cy="693300"/>
            <a:chOff x="6856386" y="4144638"/>
            <a:chExt cx="416490" cy="346650"/>
          </a:xfrm>
        </p:grpSpPr>
        <p:sp>
          <p:nvSpPr>
            <p:cNvPr id="4764" name="Google Shape;4764;p72"/>
            <p:cNvSpPr/>
            <p:nvPr/>
          </p:nvSpPr>
          <p:spPr>
            <a:xfrm>
              <a:off x="6954307" y="4261299"/>
              <a:ext cx="229989" cy="229989"/>
            </a:xfrm>
            <a:custGeom>
              <a:rect b="b" l="l" r="r" t="t"/>
              <a:pathLst>
                <a:path extrusionOk="0" h="6431" w="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72"/>
            <p:cNvSpPr/>
            <p:nvPr/>
          </p:nvSpPr>
          <p:spPr>
            <a:xfrm>
              <a:off x="7057378" y="4364370"/>
              <a:ext cx="23889" cy="24712"/>
            </a:xfrm>
            <a:custGeom>
              <a:rect b="b" l="l" r="r" t="t"/>
              <a:pathLst>
                <a:path extrusionOk="0" h="691" w="668">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72"/>
            <p:cNvSpPr/>
            <p:nvPr/>
          </p:nvSpPr>
          <p:spPr>
            <a:xfrm>
              <a:off x="6856386" y="4144638"/>
              <a:ext cx="416490" cy="241039"/>
            </a:xfrm>
            <a:custGeom>
              <a:rect b="b" l="l" r="r" t="t"/>
              <a:pathLst>
                <a:path extrusionOk="0" h="6740" w="11646">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7" name="Google Shape;4767;p72"/>
          <p:cNvGrpSpPr/>
          <p:nvPr/>
        </p:nvGrpSpPr>
        <p:grpSpPr>
          <a:xfrm>
            <a:off x="12309187" y="8219394"/>
            <a:ext cx="786990" cy="833052"/>
            <a:chOff x="6154593" y="4109697"/>
            <a:chExt cx="393495" cy="416526"/>
          </a:xfrm>
        </p:grpSpPr>
        <p:sp>
          <p:nvSpPr>
            <p:cNvPr id="4768" name="Google Shape;4768;p72"/>
            <p:cNvSpPr/>
            <p:nvPr/>
          </p:nvSpPr>
          <p:spPr>
            <a:xfrm>
              <a:off x="6294251" y="4293666"/>
              <a:ext cx="114154" cy="63908"/>
            </a:xfrm>
            <a:custGeom>
              <a:rect b="b" l="l" r="r" t="t"/>
              <a:pathLst>
                <a:path extrusionOk="0" h="1787" w="3192">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72"/>
            <p:cNvSpPr/>
            <p:nvPr/>
          </p:nvSpPr>
          <p:spPr>
            <a:xfrm>
              <a:off x="6272113" y="4382252"/>
              <a:ext cx="158464" cy="81789"/>
            </a:xfrm>
            <a:custGeom>
              <a:rect b="b" l="l" r="r" t="t"/>
              <a:pathLst>
                <a:path extrusionOk="0" h="2287" w="4431">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72"/>
            <p:cNvSpPr/>
            <p:nvPr/>
          </p:nvSpPr>
          <p:spPr>
            <a:xfrm>
              <a:off x="6154593" y="4109697"/>
              <a:ext cx="393495" cy="416526"/>
            </a:xfrm>
            <a:custGeom>
              <a:rect b="b" l="l" r="r" t="t"/>
              <a:pathLst>
                <a:path extrusionOk="0" h="11647" w="11003">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1" name="Google Shape;4771;p72"/>
          <p:cNvGrpSpPr/>
          <p:nvPr/>
        </p:nvGrpSpPr>
        <p:grpSpPr>
          <a:xfrm>
            <a:off x="10881712" y="8263741"/>
            <a:ext cx="834711" cy="744361"/>
            <a:chOff x="5440856" y="4131871"/>
            <a:chExt cx="417355" cy="372180"/>
          </a:xfrm>
        </p:grpSpPr>
        <p:sp>
          <p:nvSpPr>
            <p:cNvPr id="4772" name="Google Shape;4772;p72"/>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2"/>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72"/>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5" name="Google Shape;4775;p72"/>
          <p:cNvGrpSpPr/>
          <p:nvPr/>
        </p:nvGrpSpPr>
        <p:grpSpPr>
          <a:xfrm>
            <a:off x="9444081" y="8219251"/>
            <a:ext cx="834712" cy="833209"/>
            <a:chOff x="4722040" y="4109626"/>
            <a:chExt cx="417356" cy="416605"/>
          </a:xfrm>
        </p:grpSpPr>
        <p:sp>
          <p:nvSpPr>
            <p:cNvPr id="4776" name="Google Shape;4776;p72"/>
            <p:cNvSpPr/>
            <p:nvPr/>
          </p:nvSpPr>
          <p:spPr>
            <a:xfrm>
              <a:off x="4827651" y="4214485"/>
              <a:ext cx="206135" cy="205277"/>
            </a:xfrm>
            <a:custGeom>
              <a:rect b="b" l="l" r="r" t="t"/>
              <a:pathLst>
                <a:path extrusionOk="0" h="5740" w="5764">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72"/>
            <p:cNvSpPr/>
            <p:nvPr/>
          </p:nvSpPr>
          <p:spPr>
            <a:xfrm>
              <a:off x="4722040" y="4109626"/>
              <a:ext cx="196765" cy="340745"/>
            </a:xfrm>
            <a:custGeom>
              <a:rect b="b" l="l" r="r" t="t"/>
              <a:pathLst>
                <a:path extrusionOk="0" h="9528" w="5502">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72"/>
            <p:cNvSpPr/>
            <p:nvPr/>
          </p:nvSpPr>
          <p:spPr>
            <a:xfrm>
              <a:off x="4943454" y="4109626"/>
              <a:ext cx="195943" cy="195156"/>
            </a:xfrm>
            <a:custGeom>
              <a:rect b="b" l="l" r="r" t="t"/>
              <a:pathLst>
                <a:path extrusionOk="0" h="5457" w="5479">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2"/>
            <p:cNvSpPr/>
            <p:nvPr/>
          </p:nvSpPr>
          <p:spPr>
            <a:xfrm>
              <a:off x="4796143" y="4329429"/>
              <a:ext cx="343248" cy="196801"/>
            </a:xfrm>
            <a:custGeom>
              <a:rect b="b" l="l" r="r" t="t"/>
              <a:pathLst>
                <a:path extrusionOk="0" h="5503" w="9598">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0" name="Google Shape;4780;p72"/>
          <p:cNvGrpSpPr/>
          <p:nvPr/>
        </p:nvGrpSpPr>
        <p:grpSpPr>
          <a:xfrm>
            <a:off x="15104410" y="6814167"/>
            <a:ext cx="822839" cy="833002"/>
            <a:chOff x="7552205" y="3407083"/>
            <a:chExt cx="411420" cy="416501"/>
          </a:xfrm>
        </p:grpSpPr>
        <p:sp>
          <p:nvSpPr>
            <p:cNvPr id="4781" name="Google Shape;4781;p72"/>
            <p:cNvSpPr/>
            <p:nvPr/>
          </p:nvSpPr>
          <p:spPr>
            <a:xfrm>
              <a:off x="7625449" y="3674489"/>
              <a:ext cx="24748" cy="24748"/>
            </a:xfrm>
            <a:custGeom>
              <a:rect b="b" l="l" r="r" t="t"/>
              <a:pathLst>
                <a:path extrusionOk="0" h="692" w="692">
                  <a:moveTo>
                    <a:pt x="1" y="1"/>
                  </a:moveTo>
                  <a:lnTo>
                    <a:pt x="1" y="691"/>
                  </a:lnTo>
                  <a:lnTo>
                    <a:pt x="691" y="691"/>
                  </a:lnTo>
                  <a:lnTo>
                    <a:pt x="69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2"/>
            <p:cNvSpPr/>
            <p:nvPr/>
          </p:nvSpPr>
          <p:spPr>
            <a:xfrm>
              <a:off x="7552205" y="3407083"/>
              <a:ext cx="317714" cy="416490"/>
            </a:xfrm>
            <a:custGeom>
              <a:rect b="b" l="l" r="r" t="t"/>
              <a:pathLst>
                <a:path extrusionOk="0" h="11646" w="8884">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72"/>
            <p:cNvSpPr/>
            <p:nvPr/>
          </p:nvSpPr>
          <p:spPr>
            <a:xfrm>
              <a:off x="777962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72"/>
            <p:cNvSpPr/>
            <p:nvPr/>
          </p:nvSpPr>
          <p:spPr>
            <a:xfrm>
              <a:off x="7774513" y="3445815"/>
              <a:ext cx="189112" cy="224875"/>
            </a:xfrm>
            <a:custGeom>
              <a:rect b="b" l="l" r="r" t="t"/>
              <a:pathLst>
                <a:path extrusionOk="0" h="6288" w="5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5" name="Google Shape;4785;p72"/>
          <p:cNvGrpSpPr/>
          <p:nvPr/>
        </p:nvGrpSpPr>
        <p:grpSpPr>
          <a:xfrm>
            <a:off x="13712771" y="6814167"/>
            <a:ext cx="833003" cy="833002"/>
            <a:chOff x="6856386" y="3407083"/>
            <a:chExt cx="416502" cy="416501"/>
          </a:xfrm>
        </p:grpSpPr>
        <p:sp>
          <p:nvSpPr>
            <p:cNvPr id="4786" name="Google Shape;4786;p72"/>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72"/>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72"/>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72"/>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2"/>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2"/>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72"/>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72"/>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4" name="Google Shape;4794;p72"/>
          <p:cNvGrpSpPr/>
          <p:nvPr/>
        </p:nvGrpSpPr>
        <p:grpSpPr>
          <a:xfrm>
            <a:off x="12285296" y="6839702"/>
            <a:ext cx="834697" cy="781859"/>
            <a:chOff x="6142648" y="3419851"/>
            <a:chExt cx="417348" cy="390929"/>
          </a:xfrm>
        </p:grpSpPr>
        <p:sp>
          <p:nvSpPr>
            <p:cNvPr id="4795" name="Google Shape;4795;p72"/>
            <p:cNvSpPr/>
            <p:nvPr/>
          </p:nvSpPr>
          <p:spPr>
            <a:xfrm>
              <a:off x="6215892" y="3595272"/>
              <a:ext cx="24748" cy="23889"/>
            </a:xfrm>
            <a:custGeom>
              <a:rect b="b" l="l" r="r" t="t"/>
              <a:pathLst>
                <a:path extrusionOk="0" h="668" w="692">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72"/>
            <p:cNvSpPr/>
            <p:nvPr/>
          </p:nvSpPr>
          <p:spPr>
            <a:xfrm>
              <a:off x="6215892" y="3481150"/>
              <a:ext cx="24748" cy="24748"/>
            </a:xfrm>
            <a:custGeom>
              <a:rect b="b" l="l" r="r" t="t"/>
              <a:pathLst>
                <a:path extrusionOk="0" h="692" w="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72"/>
            <p:cNvSpPr/>
            <p:nvPr/>
          </p:nvSpPr>
          <p:spPr>
            <a:xfrm>
              <a:off x="6339385" y="3538229"/>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72"/>
            <p:cNvSpPr/>
            <p:nvPr/>
          </p:nvSpPr>
          <p:spPr>
            <a:xfrm>
              <a:off x="6462054" y="3595272"/>
              <a:ext cx="24712" cy="23889"/>
            </a:xfrm>
            <a:custGeom>
              <a:rect b="b" l="l" r="r" t="t"/>
              <a:pathLst>
                <a:path extrusionOk="0" h="668" w="691">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72"/>
            <p:cNvSpPr/>
            <p:nvPr/>
          </p:nvSpPr>
          <p:spPr>
            <a:xfrm>
              <a:off x="6462054" y="3481150"/>
              <a:ext cx="24712" cy="24748"/>
            </a:xfrm>
            <a:custGeom>
              <a:rect b="b" l="l" r="r" t="t"/>
              <a:pathLst>
                <a:path extrusionOk="0" h="692" w="691">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2"/>
            <p:cNvSpPr/>
            <p:nvPr/>
          </p:nvSpPr>
          <p:spPr>
            <a:xfrm>
              <a:off x="6142648" y="3419851"/>
              <a:ext cx="417348" cy="260637"/>
            </a:xfrm>
            <a:custGeom>
              <a:rect b="b" l="l" r="r" t="t"/>
              <a:pathLst>
                <a:path extrusionOk="0" h="7288" w="1167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72"/>
            <p:cNvSpPr/>
            <p:nvPr/>
          </p:nvSpPr>
          <p:spPr>
            <a:xfrm>
              <a:off x="6142648" y="3705174"/>
              <a:ext cx="416526" cy="105607"/>
            </a:xfrm>
            <a:custGeom>
              <a:rect b="b" l="l" r="r" t="t"/>
              <a:pathLst>
                <a:path extrusionOk="0" h="2953" w="11647">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2" name="Google Shape;4802;p72"/>
          <p:cNvGrpSpPr/>
          <p:nvPr/>
        </p:nvGrpSpPr>
        <p:grpSpPr>
          <a:xfrm>
            <a:off x="10881712" y="6814167"/>
            <a:ext cx="832980" cy="832989"/>
            <a:chOff x="5440856" y="3407083"/>
            <a:chExt cx="416490" cy="416494"/>
          </a:xfrm>
        </p:grpSpPr>
        <p:sp>
          <p:nvSpPr>
            <p:cNvPr id="4803" name="Google Shape;4803;p72"/>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72"/>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72"/>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6" name="Google Shape;4806;p72"/>
          <p:cNvGrpSpPr/>
          <p:nvPr/>
        </p:nvGrpSpPr>
        <p:grpSpPr>
          <a:xfrm>
            <a:off x="9467899" y="6814167"/>
            <a:ext cx="785345" cy="832980"/>
            <a:chOff x="4733950" y="3407083"/>
            <a:chExt cx="392672" cy="416490"/>
          </a:xfrm>
        </p:grpSpPr>
        <p:sp>
          <p:nvSpPr>
            <p:cNvPr id="4807" name="Google Shape;4807;p72"/>
            <p:cNvSpPr/>
            <p:nvPr/>
          </p:nvSpPr>
          <p:spPr>
            <a:xfrm>
              <a:off x="4836162" y="3653209"/>
              <a:ext cx="41771" cy="46026"/>
            </a:xfrm>
            <a:custGeom>
              <a:rect b="b" l="l" r="r" t="t"/>
              <a:pathLst>
                <a:path extrusionOk="0" h="1287" w="1168">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72"/>
            <p:cNvSpPr/>
            <p:nvPr/>
          </p:nvSpPr>
          <p:spPr>
            <a:xfrm>
              <a:off x="4848930" y="3723878"/>
              <a:ext cx="43487" cy="39231"/>
            </a:xfrm>
            <a:custGeom>
              <a:rect b="b" l="l" r="r" t="t"/>
              <a:pathLst>
                <a:path extrusionOk="0" h="1097" w="1216">
                  <a:moveTo>
                    <a:pt x="1" y="1"/>
                  </a:moveTo>
                  <a:cubicBezTo>
                    <a:pt x="286" y="477"/>
                    <a:pt x="715" y="858"/>
                    <a:pt x="1215" y="1096"/>
                  </a:cubicBezTo>
                  <a:cubicBezTo>
                    <a:pt x="1072" y="787"/>
                    <a:pt x="977" y="406"/>
                    <a:pt x="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72"/>
            <p:cNvSpPr/>
            <p:nvPr/>
          </p:nvSpPr>
          <p:spPr>
            <a:xfrm>
              <a:off x="4848930" y="3589335"/>
              <a:ext cx="43487" cy="39196"/>
            </a:xfrm>
            <a:custGeom>
              <a:rect b="b" l="l" r="r" t="t"/>
              <a:pathLst>
                <a:path extrusionOk="0" h="1096" w="1216">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72"/>
            <p:cNvSpPr/>
            <p:nvPr/>
          </p:nvSpPr>
          <p:spPr>
            <a:xfrm>
              <a:off x="4906009" y="3723878"/>
              <a:ext cx="47707" cy="46885"/>
            </a:xfrm>
            <a:custGeom>
              <a:rect b="b" l="l" r="r" t="t"/>
              <a:pathLst>
                <a:path extrusionOk="0" h="1311" w="1334">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72"/>
            <p:cNvSpPr/>
            <p:nvPr/>
          </p:nvSpPr>
          <p:spPr>
            <a:xfrm>
              <a:off x="4906009" y="3581646"/>
              <a:ext cx="47707" cy="46885"/>
            </a:xfrm>
            <a:custGeom>
              <a:rect b="b" l="l" r="r" t="t"/>
              <a:pathLst>
                <a:path extrusionOk="0" h="1311" w="1334">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72"/>
            <p:cNvSpPr/>
            <p:nvPr/>
          </p:nvSpPr>
          <p:spPr>
            <a:xfrm>
              <a:off x="4901753" y="3653209"/>
              <a:ext cx="57077" cy="46026"/>
            </a:xfrm>
            <a:custGeom>
              <a:rect b="b" l="l" r="r" t="t"/>
              <a:pathLst>
                <a:path extrusionOk="0" h="1287" w="1596">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72"/>
            <p:cNvSpPr/>
            <p:nvPr/>
          </p:nvSpPr>
          <p:spPr>
            <a:xfrm>
              <a:off x="4967308" y="3723878"/>
              <a:ext cx="44346" cy="39231"/>
            </a:xfrm>
            <a:custGeom>
              <a:rect b="b" l="l" r="r" t="t"/>
              <a:pathLst>
                <a:path extrusionOk="0" h="1097" w="1240">
                  <a:moveTo>
                    <a:pt x="334" y="1"/>
                  </a:moveTo>
                  <a:cubicBezTo>
                    <a:pt x="263" y="406"/>
                    <a:pt x="144" y="787"/>
                    <a:pt x="1" y="1096"/>
                  </a:cubicBezTo>
                  <a:cubicBezTo>
                    <a:pt x="525" y="858"/>
                    <a:pt x="953" y="477"/>
                    <a:pt x="123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72"/>
            <p:cNvSpPr/>
            <p:nvPr/>
          </p:nvSpPr>
          <p:spPr>
            <a:xfrm>
              <a:off x="4967308" y="3589335"/>
              <a:ext cx="44346" cy="39196"/>
            </a:xfrm>
            <a:custGeom>
              <a:rect b="b" l="l" r="r" t="t"/>
              <a:pathLst>
                <a:path extrusionOk="0" h="1096" w="124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72"/>
            <p:cNvSpPr/>
            <p:nvPr/>
          </p:nvSpPr>
          <p:spPr>
            <a:xfrm>
              <a:off x="4981792" y="3653209"/>
              <a:ext cx="42629" cy="46026"/>
            </a:xfrm>
            <a:custGeom>
              <a:rect b="b" l="l" r="r" t="t"/>
              <a:pathLst>
                <a:path extrusionOk="0" h="1287" w="1192">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72"/>
            <p:cNvSpPr/>
            <p:nvPr/>
          </p:nvSpPr>
          <p:spPr>
            <a:xfrm>
              <a:off x="4733950" y="3407083"/>
              <a:ext cx="392672" cy="416490"/>
            </a:xfrm>
            <a:custGeom>
              <a:rect b="b" l="l" r="r" t="t"/>
              <a:pathLst>
                <a:path extrusionOk="0" h="11646" w="1098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7" name="Google Shape;4817;p72"/>
          <p:cNvGrpSpPr/>
          <p:nvPr/>
        </p:nvGrpSpPr>
        <p:grpSpPr>
          <a:xfrm>
            <a:off x="15095899" y="5522954"/>
            <a:ext cx="834697" cy="732508"/>
            <a:chOff x="7547949" y="2761477"/>
            <a:chExt cx="417348" cy="366254"/>
          </a:xfrm>
        </p:grpSpPr>
        <p:sp>
          <p:nvSpPr>
            <p:cNvPr id="4818" name="Google Shape;4818;p72"/>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9" name="Google Shape;4819;p72"/>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72"/>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1" name="Google Shape;4821;p72"/>
          <p:cNvGrpSpPr/>
          <p:nvPr/>
        </p:nvGrpSpPr>
        <p:grpSpPr>
          <a:xfrm>
            <a:off x="13736590" y="5471884"/>
            <a:ext cx="785345" cy="834703"/>
            <a:chOff x="6868295" y="2735942"/>
            <a:chExt cx="392672" cy="417351"/>
          </a:xfrm>
        </p:grpSpPr>
        <p:sp>
          <p:nvSpPr>
            <p:cNvPr id="4822" name="Google Shape;4822;p72"/>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72"/>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72"/>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72"/>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6" name="Google Shape;4826;p72"/>
          <p:cNvGrpSpPr/>
          <p:nvPr/>
        </p:nvGrpSpPr>
        <p:grpSpPr>
          <a:xfrm>
            <a:off x="12285296" y="5471884"/>
            <a:ext cx="834697" cy="834720"/>
            <a:chOff x="6142648" y="2735942"/>
            <a:chExt cx="417348" cy="417360"/>
          </a:xfrm>
        </p:grpSpPr>
        <p:sp>
          <p:nvSpPr>
            <p:cNvPr id="4827" name="Google Shape;4827;p72"/>
            <p:cNvSpPr/>
            <p:nvPr/>
          </p:nvSpPr>
          <p:spPr>
            <a:xfrm>
              <a:off x="6175873" y="3083422"/>
              <a:ext cx="359449" cy="69880"/>
            </a:xfrm>
            <a:custGeom>
              <a:rect b="b" l="l" r="r" t="t"/>
              <a:pathLst>
                <a:path extrusionOk="0" h="1954" w="10051">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72"/>
            <p:cNvSpPr/>
            <p:nvPr/>
          </p:nvSpPr>
          <p:spPr>
            <a:xfrm>
              <a:off x="6253373" y="2830465"/>
              <a:ext cx="205277" cy="298116"/>
            </a:xfrm>
            <a:custGeom>
              <a:rect b="b" l="l" r="r" t="t"/>
              <a:pathLst>
                <a:path extrusionOk="0" h="8336" w="574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72"/>
            <p:cNvSpPr/>
            <p:nvPr/>
          </p:nvSpPr>
          <p:spPr>
            <a:xfrm>
              <a:off x="6142648" y="2735942"/>
              <a:ext cx="417348" cy="241898"/>
            </a:xfrm>
            <a:custGeom>
              <a:rect b="b" l="l" r="r" t="t"/>
              <a:pathLst>
                <a:path extrusionOk="0" h="6764" w="1167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0" name="Google Shape;4830;p72"/>
          <p:cNvGrpSpPr/>
          <p:nvPr/>
        </p:nvGrpSpPr>
        <p:grpSpPr>
          <a:xfrm>
            <a:off x="10879995" y="5473600"/>
            <a:ext cx="834697" cy="832983"/>
            <a:chOff x="5439998" y="2736800"/>
            <a:chExt cx="417348" cy="416492"/>
          </a:xfrm>
        </p:grpSpPr>
        <p:sp>
          <p:nvSpPr>
            <p:cNvPr id="4831" name="Google Shape;4831;p72"/>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72"/>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72"/>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4" name="Google Shape;4834;p72"/>
          <p:cNvGrpSpPr/>
          <p:nvPr/>
        </p:nvGrpSpPr>
        <p:grpSpPr>
          <a:xfrm>
            <a:off x="9461104" y="5471884"/>
            <a:ext cx="797218" cy="834697"/>
            <a:chOff x="4730552" y="2735942"/>
            <a:chExt cx="398609" cy="417348"/>
          </a:xfrm>
        </p:grpSpPr>
        <p:sp>
          <p:nvSpPr>
            <p:cNvPr id="4835" name="Google Shape;4835;p72"/>
            <p:cNvSpPr/>
            <p:nvPr/>
          </p:nvSpPr>
          <p:spPr>
            <a:xfrm>
              <a:off x="4893206" y="2907965"/>
              <a:ext cx="73277" cy="73277"/>
            </a:xfrm>
            <a:custGeom>
              <a:rect b="b" l="l" r="r" t="t"/>
              <a:pathLst>
                <a:path extrusionOk="0" h="2049" w="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72"/>
            <p:cNvSpPr/>
            <p:nvPr/>
          </p:nvSpPr>
          <p:spPr>
            <a:xfrm>
              <a:off x="4730552" y="2735942"/>
              <a:ext cx="398609" cy="417348"/>
            </a:xfrm>
            <a:custGeom>
              <a:rect b="b" l="l" r="r" t="t"/>
              <a:pathLst>
                <a:path extrusionOk="0" h="11670" w="11146">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7" name="Google Shape;4837;p72"/>
          <p:cNvGrpSpPr/>
          <p:nvPr/>
        </p:nvGrpSpPr>
        <p:grpSpPr>
          <a:xfrm>
            <a:off x="15097615" y="4153419"/>
            <a:ext cx="832980" cy="833052"/>
            <a:chOff x="7548808" y="2076709"/>
            <a:chExt cx="416490" cy="416526"/>
          </a:xfrm>
        </p:grpSpPr>
        <p:sp>
          <p:nvSpPr>
            <p:cNvPr id="4838" name="Google Shape;4838;p72"/>
            <p:cNvSpPr/>
            <p:nvPr/>
          </p:nvSpPr>
          <p:spPr>
            <a:xfrm>
              <a:off x="7744686" y="2272623"/>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72"/>
            <p:cNvSpPr/>
            <p:nvPr/>
          </p:nvSpPr>
          <p:spPr>
            <a:xfrm>
              <a:off x="7548808" y="2076709"/>
              <a:ext cx="416490" cy="416526"/>
            </a:xfrm>
            <a:custGeom>
              <a:rect b="b" l="l" r="r" t="t"/>
              <a:pathLst>
                <a:path extrusionOk="0" h="11647" w="11646">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0" name="Google Shape;4840;p72"/>
          <p:cNvGrpSpPr/>
          <p:nvPr/>
        </p:nvGrpSpPr>
        <p:grpSpPr>
          <a:xfrm>
            <a:off x="13763842" y="4151774"/>
            <a:ext cx="730862" cy="834719"/>
            <a:chOff x="6881921" y="2075887"/>
            <a:chExt cx="365431" cy="417359"/>
          </a:xfrm>
        </p:grpSpPr>
        <p:sp>
          <p:nvSpPr>
            <p:cNvPr id="4841" name="Google Shape;4841;p72"/>
            <p:cNvSpPr/>
            <p:nvPr/>
          </p:nvSpPr>
          <p:spPr>
            <a:xfrm>
              <a:off x="6955165" y="2137186"/>
              <a:ext cx="23889" cy="123524"/>
            </a:xfrm>
            <a:custGeom>
              <a:rect b="b" l="l" r="r" t="t"/>
              <a:pathLst>
                <a:path extrusionOk="0" h="3454" w="668">
                  <a:moveTo>
                    <a:pt x="1" y="1"/>
                  </a:moveTo>
                  <a:lnTo>
                    <a:pt x="1" y="3454"/>
                  </a:lnTo>
                  <a:lnTo>
                    <a:pt x="668" y="3454"/>
                  </a:lnTo>
                  <a:lnTo>
                    <a:pt x="66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72"/>
            <p:cNvSpPr/>
            <p:nvPr/>
          </p:nvSpPr>
          <p:spPr>
            <a:xfrm>
              <a:off x="7052264" y="2218942"/>
              <a:ext cx="24748" cy="41771"/>
            </a:xfrm>
            <a:custGeom>
              <a:rect b="b" l="l" r="r" t="t"/>
              <a:pathLst>
                <a:path extrusionOk="0" h="1168" w="692">
                  <a:moveTo>
                    <a:pt x="1" y="1"/>
                  </a:moveTo>
                  <a:lnTo>
                    <a:pt x="1" y="1168"/>
                  </a:lnTo>
                  <a:lnTo>
                    <a:pt x="691" y="1168"/>
                  </a:lnTo>
                  <a:lnTo>
                    <a:pt x="69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72"/>
            <p:cNvSpPr/>
            <p:nvPr/>
          </p:nvSpPr>
          <p:spPr>
            <a:xfrm>
              <a:off x="7150221" y="2169552"/>
              <a:ext cx="23889" cy="91159"/>
            </a:xfrm>
            <a:custGeom>
              <a:rect b="b" l="l" r="r" t="t"/>
              <a:pathLst>
                <a:path extrusionOk="0" h="2549" w="668">
                  <a:moveTo>
                    <a:pt x="0" y="1"/>
                  </a:moveTo>
                  <a:lnTo>
                    <a:pt x="0" y="2549"/>
                  </a:lnTo>
                  <a:lnTo>
                    <a:pt x="667" y="2549"/>
                  </a:lnTo>
                  <a:lnTo>
                    <a:pt x="66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72"/>
            <p:cNvSpPr/>
            <p:nvPr/>
          </p:nvSpPr>
          <p:spPr>
            <a:xfrm>
              <a:off x="6881921" y="2075887"/>
              <a:ext cx="365421" cy="417348"/>
            </a:xfrm>
            <a:custGeom>
              <a:rect b="b" l="l" r="r" t="t"/>
              <a:pathLst>
                <a:path extrusionOk="0" h="11670" w="10218">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72"/>
            <p:cNvSpPr/>
            <p:nvPr/>
          </p:nvSpPr>
          <p:spPr>
            <a:xfrm>
              <a:off x="7157016" y="2402910"/>
              <a:ext cx="90336" cy="90336"/>
            </a:xfrm>
            <a:custGeom>
              <a:rect b="b" l="l" r="r" t="t"/>
              <a:pathLst>
                <a:path extrusionOk="0" h="2526" w="2526">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46" name="Google Shape;4846;p72"/>
          <p:cNvSpPr/>
          <p:nvPr/>
        </p:nvSpPr>
        <p:spPr>
          <a:xfrm>
            <a:off x="12285296" y="4189254"/>
            <a:ext cx="834697" cy="759739"/>
          </a:xfrm>
          <a:custGeom>
            <a:rect b="b" l="l" r="r" t="t"/>
            <a:pathLst>
              <a:path extrusionOk="0" h="10622" w="1167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7" name="Google Shape;4847;p72"/>
          <p:cNvGrpSpPr/>
          <p:nvPr/>
        </p:nvGrpSpPr>
        <p:grpSpPr>
          <a:xfrm>
            <a:off x="10987358" y="4151774"/>
            <a:ext cx="620050" cy="832980"/>
            <a:chOff x="5493679" y="2075887"/>
            <a:chExt cx="310025" cy="416490"/>
          </a:xfrm>
        </p:grpSpPr>
        <p:sp>
          <p:nvSpPr>
            <p:cNvPr id="4848" name="Google Shape;4848;p72"/>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72"/>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0" name="Google Shape;4850;p72"/>
          <p:cNvGrpSpPr/>
          <p:nvPr/>
        </p:nvGrpSpPr>
        <p:grpSpPr>
          <a:xfrm>
            <a:off x="9444081" y="4315285"/>
            <a:ext cx="832980" cy="507684"/>
            <a:chOff x="4722040" y="2157643"/>
            <a:chExt cx="416490" cy="253842"/>
          </a:xfrm>
        </p:grpSpPr>
        <p:sp>
          <p:nvSpPr>
            <p:cNvPr id="4851" name="Google Shape;4851;p72"/>
            <p:cNvSpPr/>
            <p:nvPr/>
          </p:nvSpPr>
          <p:spPr>
            <a:xfrm>
              <a:off x="5015875" y="2230887"/>
              <a:ext cx="24712" cy="57077"/>
            </a:xfrm>
            <a:custGeom>
              <a:rect b="b" l="l" r="r" t="t"/>
              <a:pathLst>
                <a:path extrusionOk="0" h="1596" w="691">
                  <a:moveTo>
                    <a:pt x="0" y="0"/>
                  </a:moveTo>
                  <a:lnTo>
                    <a:pt x="0" y="1596"/>
                  </a:lnTo>
                  <a:lnTo>
                    <a:pt x="691" y="1596"/>
                  </a:lnTo>
                  <a:lnTo>
                    <a:pt x="69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72"/>
            <p:cNvSpPr/>
            <p:nvPr/>
          </p:nvSpPr>
          <p:spPr>
            <a:xfrm>
              <a:off x="4722040" y="2157643"/>
              <a:ext cx="416490" cy="253842"/>
            </a:xfrm>
            <a:custGeom>
              <a:rect b="b" l="l" r="r" t="t"/>
              <a:pathLst>
                <a:path extrusionOk="0" h="7098" w="11646">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3" name="Google Shape;4853;p72"/>
          <p:cNvGrpSpPr/>
          <p:nvPr/>
        </p:nvGrpSpPr>
        <p:grpSpPr>
          <a:xfrm>
            <a:off x="15147041" y="2874223"/>
            <a:ext cx="732488" cy="832991"/>
            <a:chOff x="7573520" y="1437111"/>
            <a:chExt cx="366244" cy="416496"/>
          </a:xfrm>
        </p:grpSpPr>
        <p:sp>
          <p:nvSpPr>
            <p:cNvPr id="4854" name="Google Shape;4854;p72"/>
            <p:cNvSpPr/>
            <p:nvPr/>
          </p:nvSpPr>
          <p:spPr>
            <a:xfrm>
              <a:off x="7573520" y="1603198"/>
              <a:ext cx="366244" cy="250409"/>
            </a:xfrm>
            <a:custGeom>
              <a:rect b="b" l="l" r="r" t="t"/>
              <a:pathLst>
                <a:path extrusionOk="0" h="7002" w="10241">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72"/>
            <p:cNvSpPr/>
            <p:nvPr/>
          </p:nvSpPr>
          <p:spPr>
            <a:xfrm>
              <a:off x="7665505" y="1437111"/>
              <a:ext cx="182281" cy="56862"/>
            </a:xfrm>
            <a:custGeom>
              <a:rect b="b" l="l" r="r" t="t"/>
              <a:pathLst>
                <a:path extrusionOk="0" h="1590" w="5097">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72"/>
            <p:cNvSpPr/>
            <p:nvPr/>
          </p:nvSpPr>
          <p:spPr>
            <a:xfrm>
              <a:off x="7744686" y="1546978"/>
              <a:ext cx="23889" cy="24748"/>
            </a:xfrm>
            <a:custGeom>
              <a:rect b="b" l="l" r="r" t="t"/>
              <a:pathLst>
                <a:path extrusionOk="0" h="692" w="668">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72"/>
            <p:cNvSpPr/>
            <p:nvPr/>
          </p:nvSpPr>
          <p:spPr>
            <a:xfrm>
              <a:off x="7704666" y="1492474"/>
              <a:ext cx="103926" cy="40483"/>
            </a:xfrm>
            <a:custGeom>
              <a:rect b="b" l="l" r="r" t="t"/>
              <a:pathLst>
                <a:path extrusionOk="0" h="1132" w="2906">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8" name="Google Shape;4858;p72"/>
          <p:cNvGrpSpPr/>
          <p:nvPr/>
        </p:nvGrpSpPr>
        <p:grpSpPr>
          <a:xfrm>
            <a:off x="13712771" y="2875940"/>
            <a:ext cx="832980" cy="831264"/>
            <a:chOff x="6856386" y="1437970"/>
            <a:chExt cx="416490" cy="415632"/>
          </a:xfrm>
        </p:grpSpPr>
        <p:sp>
          <p:nvSpPr>
            <p:cNvPr id="4859" name="Google Shape;4859;p72"/>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72"/>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2"/>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62" name="Google Shape;4862;p72"/>
          <p:cNvSpPr/>
          <p:nvPr/>
        </p:nvSpPr>
        <p:spPr>
          <a:xfrm>
            <a:off x="12285296" y="2875940"/>
            <a:ext cx="834697" cy="831264"/>
          </a:xfrm>
          <a:custGeom>
            <a:rect b="b" l="l" r="r" t="t"/>
            <a:pathLst>
              <a:path extrusionOk="0" h="11622" w="1167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63" name="Google Shape;4863;p72"/>
          <p:cNvGrpSpPr/>
          <p:nvPr/>
        </p:nvGrpSpPr>
        <p:grpSpPr>
          <a:xfrm>
            <a:off x="10898736" y="2875940"/>
            <a:ext cx="797218" cy="831715"/>
            <a:chOff x="5449368" y="1437970"/>
            <a:chExt cx="398609" cy="415858"/>
          </a:xfrm>
        </p:grpSpPr>
        <p:sp>
          <p:nvSpPr>
            <p:cNvPr id="4864" name="Google Shape;4864;p72"/>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5" name="Google Shape;4865;p72"/>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72"/>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72"/>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72"/>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72"/>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72"/>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72"/>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72"/>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72"/>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72"/>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5" name="Google Shape;4875;p72"/>
          <p:cNvGrpSpPr/>
          <p:nvPr/>
        </p:nvGrpSpPr>
        <p:grpSpPr>
          <a:xfrm>
            <a:off x="9444081" y="2874223"/>
            <a:ext cx="832980" cy="834721"/>
            <a:chOff x="4722040" y="1437111"/>
            <a:chExt cx="416490" cy="417360"/>
          </a:xfrm>
        </p:grpSpPr>
        <p:sp>
          <p:nvSpPr>
            <p:cNvPr id="4876" name="Google Shape;4876;p72"/>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72"/>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72"/>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9" name="Google Shape;4879;p72"/>
          <p:cNvGrpSpPr/>
          <p:nvPr/>
        </p:nvGrpSpPr>
        <p:grpSpPr>
          <a:xfrm>
            <a:off x="8006378" y="8263741"/>
            <a:ext cx="833052" cy="744367"/>
            <a:chOff x="4003189" y="4131871"/>
            <a:chExt cx="416526" cy="372184"/>
          </a:xfrm>
        </p:grpSpPr>
        <p:sp>
          <p:nvSpPr>
            <p:cNvPr id="4880" name="Google Shape;4880;p72"/>
            <p:cNvSpPr/>
            <p:nvPr/>
          </p:nvSpPr>
          <p:spPr>
            <a:xfrm>
              <a:off x="4182902" y="4276642"/>
              <a:ext cx="66482" cy="40054"/>
            </a:xfrm>
            <a:custGeom>
              <a:rect b="b" l="l" r="r" t="t"/>
              <a:pathLst>
                <a:path extrusionOk="0" h="1120" w="1859">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72"/>
            <p:cNvSpPr/>
            <p:nvPr/>
          </p:nvSpPr>
          <p:spPr>
            <a:xfrm>
              <a:off x="4112232" y="4228111"/>
              <a:ext cx="207816" cy="275943"/>
            </a:xfrm>
            <a:custGeom>
              <a:rect b="b" l="l" r="r" t="t"/>
              <a:pathLst>
                <a:path extrusionOk="0" h="7716" w="5811">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72"/>
            <p:cNvSpPr/>
            <p:nvPr/>
          </p:nvSpPr>
          <p:spPr>
            <a:xfrm>
              <a:off x="4003189" y="4131871"/>
              <a:ext cx="416526" cy="241898"/>
            </a:xfrm>
            <a:custGeom>
              <a:rect b="b" l="l" r="r" t="t"/>
              <a:pathLst>
                <a:path extrusionOk="0" h="6764" w="11647">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3" name="Google Shape;4883;p72"/>
          <p:cNvGrpSpPr/>
          <p:nvPr/>
        </p:nvGrpSpPr>
        <p:grpSpPr>
          <a:xfrm>
            <a:off x="6676037" y="8236418"/>
            <a:ext cx="833004" cy="798956"/>
            <a:chOff x="3338019" y="4118209"/>
            <a:chExt cx="416502" cy="399478"/>
          </a:xfrm>
        </p:grpSpPr>
        <p:sp>
          <p:nvSpPr>
            <p:cNvPr id="4884" name="Google Shape;4884;p72"/>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72"/>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72"/>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72"/>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72"/>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72"/>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72"/>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91" name="Google Shape;4891;p72"/>
          <p:cNvSpPr/>
          <p:nvPr/>
        </p:nvSpPr>
        <p:spPr>
          <a:xfrm>
            <a:off x="5228177" y="8219394"/>
            <a:ext cx="832980" cy="833052"/>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92" name="Google Shape;4892;p72"/>
          <p:cNvGrpSpPr/>
          <p:nvPr/>
        </p:nvGrpSpPr>
        <p:grpSpPr>
          <a:xfrm>
            <a:off x="3812648" y="8219394"/>
            <a:ext cx="833002" cy="833076"/>
            <a:chOff x="1906324" y="4109697"/>
            <a:chExt cx="416501" cy="416538"/>
          </a:xfrm>
        </p:grpSpPr>
        <p:sp>
          <p:nvSpPr>
            <p:cNvPr id="4893" name="Google Shape;4893;p72"/>
            <p:cNvSpPr/>
            <p:nvPr/>
          </p:nvSpPr>
          <p:spPr>
            <a:xfrm>
              <a:off x="2141399" y="4109697"/>
              <a:ext cx="109898" cy="58078"/>
            </a:xfrm>
            <a:custGeom>
              <a:rect b="b" l="l" r="r" t="t"/>
              <a:pathLst>
                <a:path extrusionOk="0" h="1624" w="3073">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72"/>
            <p:cNvSpPr/>
            <p:nvPr/>
          </p:nvSpPr>
          <p:spPr>
            <a:xfrm>
              <a:off x="1906324" y="4468121"/>
              <a:ext cx="101387" cy="58114"/>
            </a:xfrm>
            <a:custGeom>
              <a:rect b="b" l="l" r="r" t="t"/>
              <a:pathLst>
                <a:path extrusionOk="0" h="1625" w="283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5" name="Google Shape;4895;p72"/>
            <p:cNvSpPr/>
            <p:nvPr/>
          </p:nvSpPr>
          <p:spPr>
            <a:xfrm>
              <a:off x="2220616" y="4468121"/>
              <a:ext cx="102209" cy="58114"/>
            </a:xfrm>
            <a:custGeom>
              <a:rect b="b" l="l" r="r" t="t"/>
              <a:pathLst>
                <a:path extrusionOk="0" h="1625" w="2858">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72"/>
            <p:cNvSpPr/>
            <p:nvPr/>
          </p:nvSpPr>
          <p:spPr>
            <a:xfrm>
              <a:off x="2063899" y="4279181"/>
              <a:ext cx="100528" cy="101387"/>
            </a:xfrm>
            <a:custGeom>
              <a:rect b="b" l="l" r="r" t="t"/>
              <a:pathLst>
                <a:path extrusionOk="0" h="2835" w="2811">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72"/>
            <p:cNvSpPr/>
            <p:nvPr/>
          </p:nvSpPr>
          <p:spPr>
            <a:xfrm>
              <a:off x="1978710" y="4166776"/>
              <a:ext cx="270865" cy="297580"/>
            </a:xfrm>
            <a:custGeom>
              <a:rect b="b" l="l" r="r" t="t"/>
              <a:pathLst>
                <a:path extrusionOk="0" h="8321" w="7574">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8" name="Google Shape;4898;p72"/>
          <p:cNvGrpSpPr/>
          <p:nvPr/>
        </p:nvGrpSpPr>
        <p:grpSpPr>
          <a:xfrm>
            <a:off x="2383528" y="8219394"/>
            <a:ext cx="793798" cy="833052"/>
            <a:chOff x="1191764" y="4109697"/>
            <a:chExt cx="396899" cy="416526"/>
          </a:xfrm>
        </p:grpSpPr>
        <p:sp>
          <p:nvSpPr>
            <p:cNvPr id="4899" name="Google Shape;4899;p72"/>
            <p:cNvSpPr/>
            <p:nvPr/>
          </p:nvSpPr>
          <p:spPr>
            <a:xfrm>
              <a:off x="1191764" y="4109697"/>
              <a:ext cx="89442" cy="90336"/>
            </a:xfrm>
            <a:custGeom>
              <a:rect b="b" l="l" r="r" t="t"/>
              <a:pathLst>
                <a:path extrusionOk="0" h="2526" w="2501">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72"/>
            <p:cNvSpPr/>
            <p:nvPr/>
          </p:nvSpPr>
          <p:spPr>
            <a:xfrm>
              <a:off x="1191764" y="4109697"/>
              <a:ext cx="305769" cy="416526"/>
            </a:xfrm>
            <a:custGeom>
              <a:rect b="b" l="l" r="r" t="t"/>
              <a:pathLst>
                <a:path extrusionOk="0" h="11647" w="855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72"/>
            <p:cNvSpPr/>
            <p:nvPr/>
          </p:nvSpPr>
          <p:spPr>
            <a:xfrm>
              <a:off x="1389359" y="4176146"/>
              <a:ext cx="199304" cy="280235"/>
            </a:xfrm>
            <a:custGeom>
              <a:rect b="b" l="l" r="r" t="t"/>
              <a:pathLst>
                <a:path extrusionOk="0" h="7836" w="5573">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72"/>
            <p:cNvSpPr/>
            <p:nvPr/>
          </p:nvSpPr>
          <p:spPr>
            <a:xfrm>
              <a:off x="1456631" y="4225536"/>
              <a:ext cx="40912" cy="43487"/>
            </a:xfrm>
            <a:custGeom>
              <a:rect b="b" l="l" r="r" t="t"/>
              <a:pathLst>
                <a:path extrusionOk="0" h="1216" w="1144">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3" name="Google Shape;4903;p72"/>
          <p:cNvGrpSpPr/>
          <p:nvPr/>
        </p:nvGrpSpPr>
        <p:grpSpPr>
          <a:xfrm>
            <a:off x="8006378" y="6814167"/>
            <a:ext cx="833052" cy="832985"/>
            <a:chOff x="4003189" y="3407083"/>
            <a:chExt cx="416526" cy="416492"/>
          </a:xfrm>
        </p:grpSpPr>
        <p:sp>
          <p:nvSpPr>
            <p:cNvPr id="4904" name="Google Shape;4904;p72"/>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72"/>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6" name="Google Shape;4906;p72"/>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7" name="Google Shape;4907;p72"/>
          <p:cNvGrpSpPr/>
          <p:nvPr/>
        </p:nvGrpSpPr>
        <p:grpSpPr>
          <a:xfrm>
            <a:off x="6676037" y="6843064"/>
            <a:ext cx="834713" cy="774701"/>
            <a:chOff x="3338019" y="3421532"/>
            <a:chExt cx="417357" cy="387351"/>
          </a:xfrm>
        </p:grpSpPr>
        <p:sp>
          <p:nvSpPr>
            <p:cNvPr id="4908" name="Google Shape;4908;p72"/>
            <p:cNvSpPr/>
            <p:nvPr/>
          </p:nvSpPr>
          <p:spPr>
            <a:xfrm>
              <a:off x="3575025" y="3631679"/>
              <a:ext cx="180350" cy="177203"/>
            </a:xfrm>
            <a:custGeom>
              <a:rect b="b" l="l" r="r" t="t"/>
              <a:pathLst>
                <a:path extrusionOk="0" h="4955" w="5043">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72"/>
            <p:cNvSpPr/>
            <p:nvPr/>
          </p:nvSpPr>
          <p:spPr>
            <a:xfrm>
              <a:off x="3412121" y="3588477"/>
              <a:ext cx="60510" cy="23889"/>
            </a:xfrm>
            <a:custGeom>
              <a:rect b="b" l="l" r="r" t="t"/>
              <a:pathLst>
                <a:path extrusionOk="0" h="668" w="1692">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72"/>
            <p:cNvSpPr/>
            <p:nvPr/>
          </p:nvSpPr>
          <p:spPr>
            <a:xfrm>
              <a:off x="3446204" y="3648846"/>
              <a:ext cx="52821" cy="50175"/>
            </a:xfrm>
            <a:custGeom>
              <a:rect b="b" l="l" r="r" t="t"/>
              <a:pathLst>
                <a:path extrusionOk="0" h="1403" w="1477">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72"/>
            <p:cNvSpPr/>
            <p:nvPr/>
          </p:nvSpPr>
          <p:spPr>
            <a:xfrm>
              <a:off x="3338019" y="3421532"/>
              <a:ext cx="416490" cy="227450"/>
            </a:xfrm>
            <a:custGeom>
              <a:rect b="b" l="l" r="r" t="t"/>
              <a:pathLst>
                <a:path extrusionOk="0" h="6360" w="11646">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2" name="Google Shape;4912;p72"/>
            <p:cNvSpPr/>
            <p:nvPr/>
          </p:nvSpPr>
          <p:spPr>
            <a:xfrm>
              <a:off x="3533897" y="3673630"/>
              <a:ext cx="24748" cy="60510"/>
            </a:xfrm>
            <a:custGeom>
              <a:rect b="b" l="l" r="r" t="t"/>
              <a:pathLst>
                <a:path extrusionOk="0" h="1692" w="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3" name="Google Shape;4913;p72"/>
          <p:cNvGrpSpPr/>
          <p:nvPr/>
        </p:nvGrpSpPr>
        <p:grpSpPr>
          <a:xfrm>
            <a:off x="5228177" y="6814167"/>
            <a:ext cx="832980" cy="832980"/>
            <a:chOff x="2614089" y="3407083"/>
            <a:chExt cx="416490" cy="416490"/>
          </a:xfrm>
        </p:grpSpPr>
        <p:sp>
          <p:nvSpPr>
            <p:cNvPr id="4914" name="Google Shape;4914;p72"/>
            <p:cNvSpPr/>
            <p:nvPr/>
          </p:nvSpPr>
          <p:spPr>
            <a:xfrm>
              <a:off x="2614089" y="3407083"/>
              <a:ext cx="416490" cy="416490"/>
            </a:xfrm>
            <a:custGeom>
              <a:rect b="b" l="l" r="r" t="t"/>
              <a:pathLst>
                <a:path extrusionOk="0" h="11646" w="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72"/>
            <p:cNvSpPr/>
            <p:nvPr/>
          </p:nvSpPr>
          <p:spPr>
            <a:xfrm>
              <a:off x="2764833" y="3590194"/>
              <a:ext cx="207852" cy="180565"/>
            </a:xfrm>
            <a:custGeom>
              <a:rect b="b" l="l" r="r" t="t"/>
              <a:pathLst>
                <a:path extrusionOk="0" h="5049" w="5812">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6" name="Google Shape;4916;p72"/>
          <p:cNvGrpSpPr/>
          <p:nvPr/>
        </p:nvGrpSpPr>
        <p:grpSpPr>
          <a:xfrm>
            <a:off x="3804136" y="6814167"/>
            <a:ext cx="848358" cy="832988"/>
            <a:chOff x="1902068" y="3407083"/>
            <a:chExt cx="424179" cy="416494"/>
          </a:xfrm>
        </p:grpSpPr>
        <p:sp>
          <p:nvSpPr>
            <p:cNvPr id="4917" name="Google Shape;4917;p72"/>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72"/>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72"/>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0" name="Google Shape;4920;p72"/>
          <p:cNvGrpSpPr/>
          <p:nvPr/>
        </p:nvGrpSpPr>
        <p:grpSpPr>
          <a:xfrm>
            <a:off x="2363071" y="6814167"/>
            <a:ext cx="834705" cy="833002"/>
            <a:chOff x="1181536" y="3407083"/>
            <a:chExt cx="417352" cy="416501"/>
          </a:xfrm>
        </p:grpSpPr>
        <p:sp>
          <p:nvSpPr>
            <p:cNvPr id="4921" name="Google Shape;4921;p72"/>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72"/>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72"/>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4" name="Google Shape;4924;p72"/>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72"/>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6" name="Google Shape;4926;p72"/>
          <p:cNvGrpSpPr/>
          <p:nvPr/>
        </p:nvGrpSpPr>
        <p:grpSpPr>
          <a:xfrm>
            <a:off x="8006378" y="5471884"/>
            <a:ext cx="836426" cy="833279"/>
            <a:chOff x="4003189" y="2735942"/>
            <a:chExt cx="418213" cy="416639"/>
          </a:xfrm>
        </p:grpSpPr>
        <p:sp>
          <p:nvSpPr>
            <p:cNvPr id="4927" name="Google Shape;4927;p72"/>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72"/>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72"/>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0" name="Google Shape;4930;p72"/>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1" name="Google Shape;4931;p72"/>
          <p:cNvGrpSpPr/>
          <p:nvPr/>
        </p:nvGrpSpPr>
        <p:grpSpPr>
          <a:xfrm>
            <a:off x="6676037" y="5471884"/>
            <a:ext cx="832980" cy="834697"/>
            <a:chOff x="3338019" y="2735942"/>
            <a:chExt cx="416490" cy="417348"/>
          </a:xfrm>
        </p:grpSpPr>
        <p:sp>
          <p:nvSpPr>
            <p:cNvPr id="4932" name="Google Shape;4932;p72"/>
            <p:cNvSpPr/>
            <p:nvPr/>
          </p:nvSpPr>
          <p:spPr>
            <a:xfrm>
              <a:off x="3516873" y="2915654"/>
              <a:ext cx="58794" cy="57935"/>
            </a:xfrm>
            <a:custGeom>
              <a:rect b="b" l="l" r="r" t="t"/>
              <a:pathLst>
                <a:path extrusionOk="0" h="1620" w="1644">
                  <a:moveTo>
                    <a:pt x="1" y="0"/>
                  </a:moveTo>
                  <a:lnTo>
                    <a:pt x="1" y="1619"/>
                  </a:lnTo>
                  <a:lnTo>
                    <a:pt x="1644" y="1619"/>
                  </a:lnTo>
                  <a:lnTo>
                    <a:pt x="164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72"/>
            <p:cNvSpPr/>
            <p:nvPr/>
          </p:nvSpPr>
          <p:spPr>
            <a:xfrm>
              <a:off x="3338019" y="2735942"/>
              <a:ext cx="416490" cy="417348"/>
            </a:xfrm>
            <a:custGeom>
              <a:rect b="b" l="l" r="r" t="t"/>
              <a:pathLst>
                <a:path extrusionOk="0" h="11670" w="11646">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4" name="Google Shape;4934;p72"/>
          <p:cNvGrpSpPr/>
          <p:nvPr/>
        </p:nvGrpSpPr>
        <p:grpSpPr>
          <a:xfrm>
            <a:off x="5241768" y="5471884"/>
            <a:ext cx="805801" cy="832984"/>
            <a:chOff x="2620884" y="2735942"/>
            <a:chExt cx="402900" cy="416492"/>
          </a:xfrm>
        </p:grpSpPr>
        <p:sp>
          <p:nvSpPr>
            <p:cNvPr id="4935" name="Google Shape;4935;p72"/>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72"/>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7" name="Google Shape;4937;p72"/>
          <p:cNvGrpSpPr/>
          <p:nvPr/>
        </p:nvGrpSpPr>
        <p:grpSpPr>
          <a:xfrm>
            <a:off x="3810931" y="5473600"/>
            <a:ext cx="834719" cy="833003"/>
            <a:chOff x="1905466" y="2736800"/>
            <a:chExt cx="417359" cy="416502"/>
          </a:xfrm>
        </p:grpSpPr>
        <p:sp>
          <p:nvSpPr>
            <p:cNvPr id="4938" name="Google Shape;4938;p72"/>
            <p:cNvSpPr/>
            <p:nvPr/>
          </p:nvSpPr>
          <p:spPr>
            <a:xfrm>
              <a:off x="1946344" y="2867946"/>
              <a:ext cx="335595" cy="187396"/>
            </a:xfrm>
            <a:custGeom>
              <a:rect b="b" l="l" r="r" t="t"/>
              <a:pathLst>
                <a:path extrusionOk="0" h="5240" w="9384">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72"/>
            <p:cNvSpPr/>
            <p:nvPr/>
          </p:nvSpPr>
          <p:spPr>
            <a:xfrm>
              <a:off x="1905466" y="3080024"/>
              <a:ext cx="106501" cy="73277"/>
            </a:xfrm>
            <a:custGeom>
              <a:rect b="b" l="l" r="r" t="t"/>
              <a:pathLst>
                <a:path extrusionOk="0" h="2049" w="2978">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72"/>
            <p:cNvSpPr/>
            <p:nvPr/>
          </p:nvSpPr>
          <p:spPr>
            <a:xfrm>
              <a:off x="2216324" y="3080024"/>
              <a:ext cx="106501" cy="73277"/>
            </a:xfrm>
            <a:custGeom>
              <a:rect b="b" l="l" r="r" t="t"/>
              <a:pathLst>
                <a:path extrusionOk="0" h="2049" w="2978">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72"/>
            <p:cNvSpPr/>
            <p:nvPr/>
          </p:nvSpPr>
          <p:spPr>
            <a:xfrm>
              <a:off x="2061324" y="3080024"/>
              <a:ext cx="105642" cy="73277"/>
            </a:xfrm>
            <a:custGeom>
              <a:rect b="b" l="l" r="r" t="t"/>
              <a:pathLst>
                <a:path extrusionOk="0" h="2049" w="2954">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72"/>
            <p:cNvSpPr/>
            <p:nvPr/>
          </p:nvSpPr>
          <p:spPr>
            <a:xfrm>
              <a:off x="1975312" y="2736800"/>
              <a:ext cx="277660" cy="113296"/>
            </a:xfrm>
            <a:custGeom>
              <a:rect b="b" l="l" r="r" t="t"/>
              <a:pathLst>
                <a:path extrusionOk="0" h="3168" w="7764">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3" name="Google Shape;4943;p72"/>
          <p:cNvGrpSpPr/>
          <p:nvPr/>
        </p:nvGrpSpPr>
        <p:grpSpPr>
          <a:xfrm>
            <a:off x="2363071" y="5471884"/>
            <a:ext cx="834721" cy="834720"/>
            <a:chOff x="1181536" y="2735942"/>
            <a:chExt cx="417360" cy="417360"/>
          </a:xfrm>
        </p:grpSpPr>
        <p:sp>
          <p:nvSpPr>
            <p:cNvPr id="4944" name="Google Shape;4944;p72"/>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72"/>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72"/>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7" name="Google Shape;4947;p72"/>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72"/>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72"/>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72"/>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72"/>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72"/>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72"/>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72"/>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72"/>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72"/>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72"/>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72"/>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9" name="Google Shape;4959;p72"/>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72"/>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72"/>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2" name="Google Shape;4962;p72"/>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72"/>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72"/>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5" name="Google Shape;4965;p72"/>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72"/>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72"/>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72"/>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9" name="Google Shape;4969;p72"/>
          <p:cNvGrpSpPr/>
          <p:nvPr/>
        </p:nvGrpSpPr>
        <p:grpSpPr>
          <a:xfrm>
            <a:off x="8006378" y="4189254"/>
            <a:ext cx="833052" cy="761045"/>
            <a:chOff x="4003189" y="2094627"/>
            <a:chExt cx="416526" cy="380523"/>
          </a:xfrm>
        </p:grpSpPr>
        <p:sp>
          <p:nvSpPr>
            <p:cNvPr id="4970" name="Google Shape;4970;p72"/>
            <p:cNvSpPr/>
            <p:nvPr/>
          </p:nvSpPr>
          <p:spPr>
            <a:xfrm>
              <a:off x="4061126" y="2382489"/>
              <a:ext cx="96273" cy="92661"/>
            </a:xfrm>
            <a:custGeom>
              <a:rect b="b" l="l" r="r" t="t"/>
              <a:pathLst>
                <a:path extrusionOk="0" h="2591" w="2692">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72"/>
            <p:cNvSpPr/>
            <p:nvPr/>
          </p:nvSpPr>
          <p:spPr>
            <a:xfrm>
              <a:off x="4115630" y="2224914"/>
              <a:ext cx="200163" cy="199340"/>
            </a:xfrm>
            <a:custGeom>
              <a:rect b="b" l="l" r="r" t="t"/>
              <a:pathLst>
                <a:path extrusionOk="0" h="5574" w="5597">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2"/>
            <p:cNvSpPr/>
            <p:nvPr/>
          </p:nvSpPr>
          <p:spPr>
            <a:xfrm>
              <a:off x="4003189" y="2094627"/>
              <a:ext cx="416526" cy="241039"/>
            </a:xfrm>
            <a:custGeom>
              <a:rect b="b" l="l" r="r" t="t"/>
              <a:pathLst>
                <a:path extrusionOk="0" h="6740" w="11647">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3" name="Google Shape;4973;p72"/>
          <p:cNvGrpSpPr/>
          <p:nvPr/>
        </p:nvGrpSpPr>
        <p:grpSpPr>
          <a:xfrm>
            <a:off x="6676037" y="4151774"/>
            <a:ext cx="832992" cy="834697"/>
            <a:chOff x="3338019" y="2075887"/>
            <a:chExt cx="416496" cy="417348"/>
          </a:xfrm>
        </p:grpSpPr>
        <p:sp>
          <p:nvSpPr>
            <p:cNvPr id="4974" name="Google Shape;4974;p72"/>
            <p:cNvSpPr/>
            <p:nvPr/>
          </p:nvSpPr>
          <p:spPr>
            <a:xfrm>
              <a:off x="3338019" y="2075887"/>
              <a:ext cx="90300" cy="90300"/>
            </a:xfrm>
            <a:custGeom>
              <a:rect b="b" l="l" r="r" t="t"/>
              <a:pathLst>
                <a:path extrusionOk="0" h="2525" w="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72"/>
            <p:cNvSpPr/>
            <p:nvPr/>
          </p:nvSpPr>
          <p:spPr>
            <a:xfrm>
              <a:off x="3338019" y="2076709"/>
              <a:ext cx="305805" cy="416526"/>
            </a:xfrm>
            <a:custGeom>
              <a:rect b="b" l="l" r="r" t="t"/>
              <a:pathLst>
                <a:path extrusionOk="0" h="11647" w="8551">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6" name="Google Shape;4976;p72"/>
            <p:cNvSpPr/>
            <p:nvPr/>
          </p:nvSpPr>
          <p:spPr>
            <a:xfrm>
              <a:off x="3509220" y="2161899"/>
              <a:ext cx="245295" cy="245295"/>
            </a:xfrm>
            <a:custGeom>
              <a:rect b="b" l="l" r="r" t="t"/>
              <a:pathLst>
                <a:path extrusionOk="0" h="6859" w="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7" name="Google Shape;4977;p72"/>
          <p:cNvGrpSpPr/>
          <p:nvPr/>
        </p:nvGrpSpPr>
        <p:grpSpPr>
          <a:xfrm>
            <a:off x="5260508" y="4153419"/>
            <a:ext cx="768322" cy="833073"/>
            <a:chOff x="2630254" y="2076709"/>
            <a:chExt cx="384161" cy="416537"/>
          </a:xfrm>
        </p:grpSpPr>
        <p:sp>
          <p:nvSpPr>
            <p:cNvPr id="4978" name="Google Shape;4978;p72"/>
            <p:cNvSpPr/>
            <p:nvPr/>
          </p:nvSpPr>
          <p:spPr>
            <a:xfrm>
              <a:off x="2630254" y="2076709"/>
              <a:ext cx="384161" cy="293860"/>
            </a:xfrm>
            <a:custGeom>
              <a:rect b="b" l="l" r="r" t="t"/>
              <a:pathLst>
                <a:path extrusionOk="0" h="8217" w="10742">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72"/>
            <p:cNvSpPr/>
            <p:nvPr/>
          </p:nvSpPr>
          <p:spPr>
            <a:xfrm>
              <a:off x="2630254" y="2395257"/>
              <a:ext cx="384161" cy="97989"/>
            </a:xfrm>
            <a:custGeom>
              <a:rect b="b" l="l" r="r" t="t"/>
              <a:pathLst>
                <a:path extrusionOk="0" h="2740" w="10742">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0" name="Google Shape;4980;p72"/>
          <p:cNvGrpSpPr/>
          <p:nvPr/>
        </p:nvGrpSpPr>
        <p:grpSpPr>
          <a:xfrm>
            <a:off x="3964215" y="4151774"/>
            <a:ext cx="528141" cy="834067"/>
            <a:chOff x="1982107" y="2075887"/>
            <a:chExt cx="264070" cy="417033"/>
          </a:xfrm>
        </p:grpSpPr>
        <p:sp>
          <p:nvSpPr>
            <p:cNvPr id="4981" name="Google Shape;4981;p72"/>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72"/>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2"/>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72"/>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72"/>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72"/>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7" name="Google Shape;4987;p72"/>
          <p:cNvGrpSpPr/>
          <p:nvPr/>
        </p:nvGrpSpPr>
        <p:grpSpPr>
          <a:xfrm>
            <a:off x="2364788" y="4221585"/>
            <a:ext cx="832980" cy="695011"/>
            <a:chOff x="1182394" y="2110792"/>
            <a:chExt cx="416490" cy="347506"/>
          </a:xfrm>
        </p:grpSpPr>
        <p:sp>
          <p:nvSpPr>
            <p:cNvPr id="4988" name="Google Shape;4988;p72"/>
            <p:cNvSpPr/>
            <p:nvPr/>
          </p:nvSpPr>
          <p:spPr>
            <a:xfrm>
              <a:off x="1182394" y="2152529"/>
              <a:ext cx="416490" cy="305769"/>
            </a:xfrm>
            <a:custGeom>
              <a:rect b="b" l="l" r="r" t="t"/>
              <a:pathLst>
                <a:path extrusionOk="0" h="8550" w="11646">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72"/>
            <p:cNvSpPr/>
            <p:nvPr/>
          </p:nvSpPr>
          <p:spPr>
            <a:xfrm>
              <a:off x="1402127" y="2110792"/>
              <a:ext cx="147377" cy="268326"/>
            </a:xfrm>
            <a:custGeom>
              <a:rect b="b" l="l" r="r" t="t"/>
              <a:pathLst>
                <a:path extrusionOk="0" h="7503" w="4121">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72"/>
            <p:cNvSpPr/>
            <p:nvPr/>
          </p:nvSpPr>
          <p:spPr>
            <a:xfrm>
              <a:off x="1463426" y="2184036"/>
              <a:ext cx="24748" cy="23889"/>
            </a:xfrm>
            <a:custGeom>
              <a:rect b="b" l="l" r="r" t="t"/>
              <a:pathLst>
                <a:path extrusionOk="0" h="668" w="692">
                  <a:moveTo>
                    <a:pt x="1" y="1"/>
                  </a:moveTo>
                  <a:lnTo>
                    <a:pt x="1" y="667"/>
                  </a:lnTo>
                  <a:lnTo>
                    <a:pt x="692" y="667"/>
                  </a:lnTo>
                  <a:lnTo>
                    <a:pt x="69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72"/>
            <p:cNvSpPr/>
            <p:nvPr/>
          </p:nvSpPr>
          <p:spPr>
            <a:xfrm>
              <a:off x="1230925" y="2110792"/>
              <a:ext cx="147377" cy="268326"/>
            </a:xfrm>
            <a:custGeom>
              <a:rect b="b" l="l" r="r" t="t"/>
              <a:pathLst>
                <a:path extrusionOk="0" h="7503" w="4121">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2" name="Google Shape;4992;p72"/>
          <p:cNvGrpSpPr/>
          <p:nvPr/>
        </p:nvGrpSpPr>
        <p:grpSpPr>
          <a:xfrm>
            <a:off x="8004661" y="2875510"/>
            <a:ext cx="834769" cy="831699"/>
            <a:chOff x="4002330" y="1437755"/>
            <a:chExt cx="417385" cy="415849"/>
          </a:xfrm>
        </p:grpSpPr>
        <p:sp>
          <p:nvSpPr>
            <p:cNvPr id="4993" name="Google Shape;4993;p72"/>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72"/>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72"/>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6" name="Google Shape;4996;p72"/>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72"/>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72"/>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72"/>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72"/>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1" name="Google Shape;5001;p72"/>
          <p:cNvGrpSpPr/>
          <p:nvPr/>
        </p:nvGrpSpPr>
        <p:grpSpPr>
          <a:xfrm>
            <a:off x="6676037" y="2875940"/>
            <a:ext cx="832980" cy="833001"/>
            <a:chOff x="3338019" y="1437970"/>
            <a:chExt cx="416490" cy="416501"/>
          </a:xfrm>
        </p:grpSpPr>
        <p:sp>
          <p:nvSpPr>
            <p:cNvPr id="5002" name="Google Shape;5002;p72"/>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72"/>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72"/>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5" name="Google Shape;5005;p72"/>
          <p:cNvGrpSpPr/>
          <p:nvPr/>
        </p:nvGrpSpPr>
        <p:grpSpPr>
          <a:xfrm>
            <a:off x="5228177" y="2874223"/>
            <a:ext cx="833005" cy="834713"/>
            <a:chOff x="2614089" y="1437111"/>
            <a:chExt cx="416502" cy="417356"/>
          </a:xfrm>
        </p:grpSpPr>
        <p:sp>
          <p:nvSpPr>
            <p:cNvPr id="5006" name="Google Shape;5006;p72"/>
            <p:cNvSpPr/>
            <p:nvPr/>
          </p:nvSpPr>
          <p:spPr>
            <a:xfrm>
              <a:off x="2879813" y="1486501"/>
              <a:ext cx="66447" cy="23889"/>
            </a:xfrm>
            <a:custGeom>
              <a:rect b="b" l="l" r="r" t="t"/>
              <a:pathLst>
                <a:path extrusionOk="0" h="668" w="185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72"/>
            <p:cNvSpPr/>
            <p:nvPr/>
          </p:nvSpPr>
          <p:spPr>
            <a:xfrm>
              <a:off x="2963286" y="1651729"/>
              <a:ext cx="67305" cy="23889"/>
            </a:xfrm>
            <a:custGeom>
              <a:rect b="b" l="l" r="r" t="t"/>
              <a:pathLst>
                <a:path extrusionOk="0" h="668" w="1882">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72"/>
            <p:cNvSpPr/>
            <p:nvPr/>
          </p:nvSpPr>
          <p:spPr>
            <a:xfrm>
              <a:off x="2898554" y="1781194"/>
              <a:ext cx="66447" cy="23889"/>
            </a:xfrm>
            <a:custGeom>
              <a:rect b="b" l="l" r="r" t="t"/>
              <a:pathLst>
                <a:path extrusionOk="0" h="668" w="185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72"/>
            <p:cNvSpPr/>
            <p:nvPr/>
          </p:nvSpPr>
          <p:spPr>
            <a:xfrm>
              <a:off x="2783573" y="1675584"/>
              <a:ext cx="181423" cy="178884"/>
            </a:xfrm>
            <a:custGeom>
              <a:rect b="b" l="l" r="r" t="t"/>
              <a:pathLst>
                <a:path extrusionOk="0" h="5002" w="5073">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72"/>
            <p:cNvSpPr/>
            <p:nvPr/>
          </p:nvSpPr>
          <p:spPr>
            <a:xfrm>
              <a:off x="2668593" y="1488218"/>
              <a:ext cx="91159" cy="128638"/>
            </a:xfrm>
            <a:custGeom>
              <a:rect b="b" l="l" r="r" t="t"/>
              <a:pathLst>
                <a:path extrusionOk="0" h="3597" w="2549">
                  <a:moveTo>
                    <a:pt x="2549" y="0"/>
                  </a:moveTo>
                  <a:cubicBezTo>
                    <a:pt x="1572" y="72"/>
                    <a:pt x="691" y="477"/>
                    <a:pt x="0" y="1072"/>
                  </a:cubicBezTo>
                  <a:lnTo>
                    <a:pt x="2549" y="3596"/>
                  </a:lnTo>
                  <a:lnTo>
                    <a:pt x="2549"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72"/>
            <p:cNvSpPr/>
            <p:nvPr/>
          </p:nvSpPr>
          <p:spPr>
            <a:xfrm>
              <a:off x="2614089" y="1543580"/>
              <a:ext cx="145661" cy="259779"/>
            </a:xfrm>
            <a:custGeom>
              <a:rect b="b" l="l" r="r" t="t"/>
              <a:pathLst>
                <a:path extrusionOk="0" h="7264" w="4073">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72"/>
            <p:cNvSpPr/>
            <p:nvPr/>
          </p:nvSpPr>
          <p:spPr>
            <a:xfrm>
              <a:off x="2783573" y="1437111"/>
              <a:ext cx="162684" cy="179742"/>
            </a:xfrm>
            <a:custGeom>
              <a:rect b="b" l="l" r="r" t="t"/>
              <a:pathLst>
                <a:path extrusionOk="0" h="5026" w="4549">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72"/>
            <p:cNvSpPr/>
            <p:nvPr/>
          </p:nvSpPr>
          <p:spPr>
            <a:xfrm>
              <a:off x="2788687" y="1543580"/>
              <a:ext cx="241898" cy="205277"/>
            </a:xfrm>
            <a:custGeom>
              <a:rect b="b" l="l" r="r" t="t"/>
              <a:pathLst>
                <a:path extrusionOk="0" h="5740" w="6764">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4" name="Google Shape;5014;p72"/>
          <p:cNvGrpSpPr/>
          <p:nvPr/>
        </p:nvGrpSpPr>
        <p:grpSpPr>
          <a:xfrm>
            <a:off x="3812648" y="2875940"/>
            <a:ext cx="832980" cy="831264"/>
            <a:chOff x="1906324" y="1437970"/>
            <a:chExt cx="416490" cy="415632"/>
          </a:xfrm>
        </p:grpSpPr>
        <p:sp>
          <p:nvSpPr>
            <p:cNvPr id="5015" name="Google Shape;5015;p72"/>
            <p:cNvSpPr/>
            <p:nvPr/>
          </p:nvSpPr>
          <p:spPr>
            <a:xfrm>
              <a:off x="2102202" y="1633848"/>
              <a:ext cx="23889" cy="23889"/>
            </a:xfrm>
            <a:custGeom>
              <a:rect b="b" l="l" r="r" t="t"/>
              <a:pathLst>
                <a:path extrusionOk="0" h="668" w="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72"/>
            <p:cNvSpPr/>
            <p:nvPr/>
          </p:nvSpPr>
          <p:spPr>
            <a:xfrm>
              <a:off x="2023844" y="1555489"/>
              <a:ext cx="180601" cy="180601"/>
            </a:xfrm>
            <a:custGeom>
              <a:rect b="b" l="l" r="r" t="t"/>
              <a:pathLst>
                <a:path extrusionOk="0" h="5050" w="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72"/>
            <p:cNvSpPr/>
            <p:nvPr/>
          </p:nvSpPr>
          <p:spPr>
            <a:xfrm>
              <a:off x="1906324" y="1437970"/>
              <a:ext cx="416490" cy="415632"/>
            </a:xfrm>
            <a:custGeom>
              <a:rect b="b" l="l" r="r" t="t"/>
              <a:pathLst>
                <a:path extrusionOk="0" h="11622" w="11646">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18" name="Google Shape;5018;p72"/>
          <p:cNvSpPr/>
          <p:nvPr/>
        </p:nvSpPr>
        <p:spPr>
          <a:xfrm>
            <a:off x="2502765" y="2875940"/>
            <a:ext cx="555320" cy="831264"/>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2" name="Shape 5022"/>
        <p:cNvGrpSpPr/>
        <p:nvPr/>
      </p:nvGrpSpPr>
      <p:grpSpPr>
        <a:xfrm>
          <a:off x="0" y="0"/>
          <a:ext cx="0" cy="0"/>
          <a:chOff x="0" y="0"/>
          <a:chExt cx="0" cy="0"/>
        </a:xfrm>
      </p:grpSpPr>
      <p:sp>
        <p:nvSpPr>
          <p:cNvPr id="5023" name="Google Shape;5023;p73"/>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ALTERNATIVE</a:t>
            </a:r>
            <a:r>
              <a:rPr lang="en"/>
              <a:t> RESOURCES</a:t>
            </a:r>
            <a:endParaRPr/>
          </a:p>
        </p:txBody>
      </p:sp>
      <p:sp>
        <p:nvSpPr>
          <p:cNvPr id="5024" name="Google Shape;5024;p73"/>
          <p:cNvSpPr txBox="1"/>
          <p:nvPr>
            <p:ph idx="1" type="subTitle"/>
          </p:nvPr>
        </p:nvSpPr>
        <p:spPr>
          <a:xfrm>
            <a:off x="1426200" y="2922550"/>
            <a:ext cx="7493400" cy="540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 sz="3600">
                <a:latin typeface="Exo"/>
                <a:ea typeface="Exo"/>
                <a:cs typeface="Exo"/>
                <a:sym typeface="Exo"/>
              </a:rPr>
              <a:t>Photos</a:t>
            </a:r>
            <a:endParaRPr b="1" sz="3600">
              <a:latin typeface="Exo"/>
              <a:ea typeface="Exo"/>
              <a:cs typeface="Exo"/>
              <a:sym typeface="Exo"/>
            </a:endParaRPr>
          </a:p>
          <a:p>
            <a:pPr indent="-406400" lvl="0" marL="685800" rtl="0" algn="l">
              <a:spcBef>
                <a:spcPts val="2000"/>
              </a:spcBef>
              <a:spcAft>
                <a:spcPts val="0"/>
              </a:spcAft>
              <a:buSzPts val="2800"/>
              <a:buChar char="●"/>
            </a:pPr>
            <a:r>
              <a:rPr lang="en">
                <a:uFill>
                  <a:noFill/>
                </a:uFill>
                <a:hlinkClick r:id="rId3"/>
              </a:rPr>
              <a:t>Laptop with blue optical fiber</a:t>
            </a:r>
            <a:endParaRPr/>
          </a:p>
          <a:p>
            <a:pPr indent="-406400" lvl="0" marL="685800" rtl="0" algn="l">
              <a:spcBef>
                <a:spcPts val="0"/>
              </a:spcBef>
              <a:spcAft>
                <a:spcPts val="0"/>
              </a:spcAft>
              <a:buSzPts val="2800"/>
              <a:buChar char="●"/>
            </a:pPr>
            <a:r>
              <a:rPr lang="en">
                <a:uFill>
                  <a:noFill/>
                </a:uFill>
                <a:hlinkClick r:id="rId4"/>
              </a:rPr>
              <a:t>Blue optic fiber close-up</a:t>
            </a:r>
            <a:endParaRPr/>
          </a:p>
          <a:p>
            <a:pPr indent="-406400" lvl="0" marL="685800" rtl="0" algn="l">
              <a:spcBef>
                <a:spcPts val="0"/>
              </a:spcBef>
              <a:spcAft>
                <a:spcPts val="0"/>
              </a:spcAft>
              <a:buSzPts val="2800"/>
              <a:buChar char="●"/>
            </a:pPr>
            <a:r>
              <a:rPr lang="en">
                <a:uFill>
                  <a:noFill/>
                </a:uFill>
                <a:hlinkClick r:id="rId5"/>
              </a:rPr>
              <a:t>Blue luminous optic fiber</a:t>
            </a:r>
            <a:endParaRPr/>
          </a:p>
          <a:p>
            <a:pPr indent="-406400" lvl="0" marL="685800" rtl="0" algn="l">
              <a:spcBef>
                <a:spcPts val="0"/>
              </a:spcBef>
              <a:spcAft>
                <a:spcPts val="0"/>
              </a:spcAft>
              <a:buSzPts val="2800"/>
              <a:buChar char="●"/>
            </a:pPr>
            <a:r>
              <a:rPr lang="en">
                <a:uFill>
                  <a:noFill/>
                </a:uFill>
                <a:hlinkClick r:id="rId6"/>
              </a:rPr>
              <a:t>Blue optic fiber with ethernet cables and laptop</a:t>
            </a:r>
            <a:endParaRPr/>
          </a:p>
          <a:p>
            <a:pPr indent="-406400" lvl="0" marL="685800" rtl="0" algn="l">
              <a:spcBef>
                <a:spcPts val="0"/>
              </a:spcBef>
              <a:spcAft>
                <a:spcPts val="0"/>
              </a:spcAft>
              <a:buSzPts val="2800"/>
              <a:buChar char="●"/>
            </a:pPr>
            <a:r>
              <a:rPr lang="en">
                <a:uFill>
                  <a:noFill/>
                </a:uFill>
                <a:hlinkClick r:id="rId7"/>
              </a:rPr>
              <a:t>Blue optic fiber with copy space</a:t>
            </a:r>
            <a:endParaRPr/>
          </a:p>
          <a:p>
            <a:pPr indent="-406400" lvl="0" marL="685800" rtl="0" algn="l">
              <a:spcBef>
                <a:spcPts val="0"/>
              </a:spcBef>
              <a:spcAft>
                <a:spcPts val="0"/>
              </a:spcAft>
              <a:buSzPts val="2800"/>
              <a:buChar char="●"/>
            </a:pPr>
            <a:r>
              <a:rPr lang="en">
                <a:uFill>
                  <a:noFill/>
                </a:uFill>
                <a:hlinkClick r:id="rId8"/>
              </a:rPr>
              <a:t>Blue shiny optic fiber</a:t>
            </a:r>
            <a:endParaRPr/>
          </a:p>
          <a:p>
            <a:pPr indent="-406400" lvl="0" marL="685800" rtl="0" algn="l">
              <a:spcBef>
                <a:spcPts val="0"/>
              </a:spcBef>
              <a:spcAft>
                <a:spcPts val="0"/>
              </a:spcAft>
              <a:buSzPts val="2800"/>
              <a:buChar char="●"/>
            </a:pPr>
            <a:r>
              <a:rPr lang="en">
                <a:uFill>
                  <a:noFill/>
                </a:uFill>
                <a:hlinkClick r:id="rId9"/>
              </a:rPr>
              <a:t>Blue luminescent optic fiber</a:t>
            </a:r>
            <a:endParaRPr/>
          </a:p>
          <a:p>
            <a:pPr indent="-406400" lvl="0" marL="685800" rtl="0" algn="l">
              <a:spcBef>
                <a:spcPts val="0"/>
              </a:spcBef>
              <a:spcAft>
                <a:spcPts val="0"/>
              </a:spcAft>
              <a:buSzPts val="2800"/>
              <a:buChar char="●"/>
            </a:pPr>
            <a:r>
              <a:rPr lang="en">
                <a:uFill>
                  <a:noFill/>
                </a:uFill>
                <a:hlinkClick r:id="rId10"/>
              </a:rPr>
              <a:t>Group of young people working together</a:t>
            </a:r>
            <a:endParaRPr/>
          </a:p>
          <a:p>
            <a:pPr indent="-406400" lvl="0" marL="685800" rtl="0" algn="l">
              <a:spcBef>
                <a:spcPts val="0"/>
              </a:spcBef>
              <a:spcAft>
                <a:spcPts val="0"/>
              </a:spcAft>
              <a:buSzPts val="2800"/>
              <a:buChar char="●"/>
            </a:pPr>
            <a:r>
              <a:rPr lang="en">
                <a:uFill>
                  <a:noFill/>
                </a:uFill>
                <a:hlinkClick r:id="rId11"/>
              </a:rPr>
              <a:t>Businesspeople meeting at office working</a:t>
            </a:r>
            <a:endParaRPr/>
          </a:p>
        </p:txBody>
      </p:sp>
      <p:sp>
        <p:nvSpPr>
          <p:cNvPr id="5025" name="Google Shape;5025;p73"/>
          <p:cNvSpPr txBox="1"/>
          <p:nvPr>
            <p:ph idx="2" type="subTitle"/>
          </p:nvPr>
        </p:nvSpPr>
        <p:spPr>
          <a:xfrm>
            <a:off x="9368400" y="2922550"/>
            <a:ext cx="7493400" cy="3403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b="1" lang="en" sz="3600">
                <a:latin typeface="Exo"/>
                <a:ea typeface="Exo"/>
                <a:cs typeface="Exo"/>
                <a:sym typeface="Exo"/>
              </a:rPr>
              <a:t>Vector</a:t>
            </a:r>
            <a:r>
              <a:rPr b="1" lang="en" sz="3600">
                <a:latin typeface="Exo"/>
                <a:ea typeface="Exo"/>
                <a:cs typeface="Exo"/>
                <a:sym typeface="Exo"/>
              </a:rPr>
              <a:t>s</a:t>
            </a:r>
            <a:endParaRPr/>
          </a:p>
          <a:p>
            <a:pPr indent="-406400" lvl="0" marL="685800" rtl="0" algn="l">
              <a:spcBef>
                <a:spcPts val="2000"/>
              </a:spcBef>
              <a:spcAft>
                <a:spcPts val="0"/>
              </a:spcAft>
              <a:buSzPts val="2800"/>
              <a:buChar char="●"/>
            </a:pPr>
            <a:r>
              <a:rPr lang="en">
                <a:uFill>
                  <a:noFill/>
                </a:uFill>
                <a:hlinkClick r:id="rId12"/>
              </a:rPr>
              <a:t>Technology and future banner</a:t>
            </a:r>
            <a:endParaRPr/>
          </a:p>
          <a:p>
            <a:pPr indent="-406400" lvl="0" marL="685800" rtl="0" algn="l">
              <a:spcBef>
                <a:spcPts val="0"/>
              </a:spcBef>
              <a:spcAft>
                <a:spcPts val="0"/>
              </a:spcAft>
              <a:buSzPts val="2800"/>
              <a:buChar char="●"/>
            </a:pPr>
            <a:r>
              <a:rPr lang="en">
                <a:uFill>
                  <a:noFill/>
                </a:uFill>
                <a:hlinkClick r:id="rId13"/>
              </a:rPr>
              <a:t>Flat minimal technology landing page</a:t>
            </a:r>
            <a:endParaRPr/>
          </a:p>
        </p:txBody>
      </p:sp>
      <p:grpSp>
        <p:nvGrpSpPr>
          <p:cNvPr id="5026" name="Google Shape;5026;p73"/>
          <p:cNvGrpSpPr/>
          <p:nvPr/>
        </p:nvGrpSpPr>
        <p:grpSpPr>
          <a:xfrm>
            <a:off x="10211982" y="6630558"/>
            <a:ext cx="2211952" cy="267938"/>
            <a:chOff x="8183182" y="663852"/>
            <a:chExt cx="1475028" cy="178673"/>
          </a:xfrm>
        </p:grpSpPr>
        <p:grpSp>
          <p:nvGrpSpPr>
            <p:cNvPr id="5027" name="Google Shape;5027;p73"/>
            <p:cNvGrpSpPr/>
            <p:nvPr/>
          </p:nvGrpSpPr>
          <p:grpSpPr>
            <a:xfrm>
              <a:off x="8183182" y="774425"/>
              <a:ext cx="1178025" cy="68100"/>
              <a:chOff x="2024450" y="204150"/>
              <a:chExt cx="1178025" cy="68100"/>
            </a:xfrm>
          </p:grpSpPr>
          <p:sp>
            <p:nvSpPr>
              <p:cNvPr id="5028" name="Google Shape;5028;p7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7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7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7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7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7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7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7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7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7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8" name="Google Shape;5038;p73"/>
            <p:cNvGrpSpPr/>
            <p:nvPr/>
          </p:nvGrpSpPr>
          <p:grpSpPr>
            <a:xfrm>
              <a:off x="8480185" y="663852"/>
              <a:ext cx="1178025" cy="68100"/>
              <a:chOff x="2024450" y="204150"/>
              <a:chExt cx="1178025" cy="68100"/>
            </a:xfrm>
          </p:grpSpPr>
          <p:sp>
            <p:nvSpPr>
              <p:cNvPr id="5039" name="Google Shape;5039;p7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7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7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7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7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6" name="Google Shape;5046;p7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7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7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49" name="Google Shape;5049;p73"/>
          <p:cNvGrpSpPr/>
          <p:nvPr/>
        </p:nvGrpSpPr>
        <p:grpSpPr>
          <a:xfrm flipH="1">
            <a:off x="5345479" y="8491617"/>
            <a:ext cx="1766524" cy="484182"/>
            <a:chOff x="2300350" y="2601250"/>
            <a:chExt cx="2275275" cy="623625"/>
          </a:xfrm>
        </p:grpSpPr>
        <p:sp>
          <p:nvSpPr>
            <p:cNvPr id="5050" name="Google Shape;5050;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6" name="Google Shape;5056;p73"/>
          <p:cNvGrpSpPr/>
          <p:nvPr/>
        </p:nvGrpSpPr>
        <p:grpSpPr>
          <a:xfrm rot="5400000">
            <a:off x="13306301" y="7875799"/>
            <a:ext cx="197804" cy="1106180"/>
            <a:chOff x="4898850" y="4820550"/>
            <a:chExt cx="98902" cy="553090"/>
          </a:xfrm>
        </p:grpSpPr>
        <p:sp>
          <p:nvSpPr>
            <p:cNvPr id="5057" name="Google Shape;5057;p7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7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7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7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7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2" name="Google Shape;5062;p73"/>
          <p:cNvGrpSpPr/>
          <p:nvPr/>
        </p:nvGrpSpPr>
        <p:grpSpPr>
          <a:xfrm>
            <a:off x="16560632" y="1852111"/>
            <a:ext cx="2211952" cy="267938"/>
            <a:chOff x="8183182" y="663852"/>
            <a:chExt cx="1475028" cy="178673"/>
          </a:xfrm>
        </p:grpSpPr>
        <p:grpSp>
          <p:nvGrpSpPr>
            <p:cNvPr id="5063" name="Google Shape;5063;p73"/>
            <p:cNvGrpSpPr/>
            <p:nvPr/>
          </p:nvGrpSpPr>
          <p:grpSpPr>
            <a:xfrm>
              <a:off x="8183182" y="774425"/>
              <a:ext cx="1178025" cy="68100"/>
              <a:chOff x="2024450" y="204150"/>
              <a:chExt cx="1178025" cy="68100"/>
            </a:xfrm>
          </p:grpSpPr>
          <p:sp>
            <p:nvSpPr>
              <p:cNvPr id="5064" name="Google Shape;5064;p7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7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7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7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7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7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7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7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7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4" name="Google Shape;5074;p73"/>
            <p:cNvGrpSpPr/>
            <p:nvPr/>
          </p:nvGrpSpPr>
          <p:grpSpPr>
            <a:xfrm>
              <a:off x="8480185" y="663852"/>
              <a:ext cx="1178025" cy="68100"/>
              <a:chOff x="2024450" y="204150"/>
              <a:chExt cx="1178025" cy="68100"/>
            </a:xfrm>
          </p:grpSpPr>
          <p:sp>
            <p:nvSpPr>
              <p:cNvPr id="5075" name="Google Shape;5075;p73"/>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73"/>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73"/>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73"/>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73"/>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0" name="Google Shape;5080;p73"/>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3"/>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73"/>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73"/>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3"/>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85" name="Google Shape;5085;p73"/>
          <p:cNvGrpSpPr/>
          <p:nvPr/>
        </p:nvGrpSpPr>
        <p:grpSpPr>
          <a:xfrm flipH="1" rot="5400000">
            <a:off x="15978529" y="5784692"/>
            <a:ext cx="1766524" cy="484182"/>
            <a:chOff x="2300350" y="2601250"/>
            <a:chExt cx="2275275" cy="623625"/>
          </a:xfrm>
        </p:grpSpPr>
        <p:sp>
          <p:nvSpPr>
            <p:cNvPr id="5086" name="Google Shape;5086;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9" name="Google Shape;5089;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sp>
        <p:nvSpPr>
          <p:cNvPr id="5096" name="Google Shape;5096;p74"/>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2"/>
                </a:solidFill>
              </a:rPr>
              <a:t>RESOURCES</a:t>
            </a:r>
            <a:endParaRPr>
              <a:solidFill>
                <a:schemeClr val="accent2"/>
              </a:solidFill>
            </a:endParaRPr>
          </a:p>
        </p:txBody>
      </p:sp>
      <p:sp>
        <p:nvSpPr>
          <p:cNvPr id="5097" name="Google Shape;5097;p74"/>
          <p:cNvSpPr txBox="1"/>
          <p:nvPr>
            <p:ph idx="1" type="subTitle"/>
          </p:nvPr>
        </p:nvSpPr>
        <p:spPr>
          <a:xfrm>
            <a:off x="1426200" y="2922550"/>
            <a:ext cx="7493400" cy="540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b="1" lang="en" sz="3600">
                <a:latin typeface="Exo"/>
                <a:ea typeface="Exo"/>
                <a:cs typeface="Exo"/>
                <a:sym typeface="Exo"/>
              </a:rPr>
              <a:t>Photos</a:t>
            </a:r>
            <a:endParaRPr b="1" sz="3600">
              <a:latin typeface="Exo"/>
              <a:ea typeface="Exo"/>
              <a:cs typeface="Exo"/>
              <a:sym typeface="Exo"/>
            </a:endParaRPr>
          </a:p>
          <a:p>
            <a:pPr indent="-406400" lvl="0" marL="685800" rtl="0" algn="l">
              <a:spcBef>
                <a:spcPts val="2000"/>
              </a:spcBef>
              <a:spcAft>
                <a:spcPts val="0"/>
              </a:spcAft>
              <a:buSzPts val="2800"/>
              <a:buChar char="●"/>
            </a:pPr>
            <a:r>
              <a:rPr lang="en">
                <a:uFill>
                  <a:noFill/>
                </a:uFill>
                <a:hlinkClick r:id="rId3"/>
              </a:rPr>
              <a:t>Blue optic fiber with laptop</a:t>
            </a:r>
            <a:endParaRPr/>
          </a:p>
          <a:p>
            <a:pPr indent="-406400" lvl="0" marL="685800" rtl="0" algn="l">
              <a:spcBef>
                <a:spcPts val="0"/>
              </a:spcBef>
              <a:spcAft>
                <a:spcPts val="0"/>
              </a:spcAft>
              <a:buSzPts val="2800"/>
              <a:buChar char="●"/>
            </a:pPr>
            <a:r>
              <a:rPr lang="en">
                <a:uFill>
                  <a:noFill/>
                </a:uFill>
                <a:hlinkClick r:id="rId4"/>
              </a:rPr>
              <a:t>Blue optic fiber with ethernet cable</a:t>
            </a:r>
            <a:endParaRPr/>
          </a:p>
          <a:p>
            <a:pPr indent="-406400" lvl="0" marL="685800" rtl="0" algn="l">
              <a:spcBef>
                <a:spcPts val="0"/>
              </a:spcBef>
              <a:spcAft>
                <a:spcPts val="0"/>
              </a:spcAft>
              <a:buSzPts val="2800"/>
              <a:buChar char="●"/>
            </a:pPr>
            <a:r>
              <a:rPr lang="en">
                <a:uFill>
                  <a:noFill/>
                </a:uFill>
                <a:hlinkClick r:id="rId5"/>
              </a:rPr>
              <a:t>Blue optic fiber with ethernet cables I</a:t>
            </a:r>
            <a:endParaRPr/>
          </a:p>
          <a:p>
            <a:pPr indent="-406400" lvl="0" marL="685800" rtl="0" algn="l">
              <a:spcBef>
                <a:spcPts val="0"/>
              </a:spcBef>
              <a:spcAft>
                <a:spcPts val="0"/>
              </a:spcAft>
              <a:buSzPts val="2800"/>
              <a:buChar char="●"/>
            </a:pPr>
            <a:r>
              <a:rPr lang="en">
                <a:uFill>
                  <a:noFill/>
                </a:uFill>
                <a:hlinkClick r:id="rId6"/>
              </a:rPr>
              <a:t>Blue optic fiber with ethernet cables II</a:t>
            </a:r>
            <a:endParaRPr/>
          </a:p>
          <a:p>
            <a:pPr indent="-406400" lvl="0" marL="685800" rtl="0" algn="l">
              <a:spcBef>
                <a:spcPts val="0"/>
              </a:spcBef>
              <a:spcAft>
                <a:spcPts val="0"/>
              </a:spcAft>
              <a:buSzPts val="2800"/>
              <a:buChar char="●"/>
            </a:pPr>
            <a:r>
              <a:rPr lang="en">
                <a:uFill>
                  <a:noFill/>
                </a:uFill>
                <a:hlinkClick r:id="rId7"/>
              </a:rPr>
              <a:t>Business woman with laptop</a:t>
            </a:r>
            <a:endParaRPr/>
          </a:p>
          <a:p>
            <a:pPr indent="-406400" lvl="0" marL="685800" rtl="0" algn="l">
              <a:spcBef>
                <a:spcPts val="0"/>
              </a:spcBef>
              <a:spcAft>
                <a:spcPts val="0"/>
              </a:spcAft>
              <a:buSzPts val="2800"/>
              <a:buChar char="●"/>
            </a:pPr>
            <a:r>
              <a:rPr lang="en">
                <a:uFill>
                  <a:noFill/>
                </a:uFill>
                <a:hlinkClick r:id="rId8"/>
              </a:rPr>
              <a:t>Young business man talking on the phone</a:t>
            </a:r>
            <a:endParaRPr/>
          </a:p>
          <a:p>
            <a:pPr indent="-406400" lvl="0" marL="685800" rtl="0" algn="l">
              <a:spcBef>
                <a:spcPts val="0"/>
              </a:spcBef>
              <a:spcAft>
                <a:spcPts val="0"/>
              </a:spcAft>
              <a:buSzPts val="2800"/>
              <a:buChar char="●"/>
            </a:pPr>
            <a:r>
              <a:rPr lang="en">
                <a:uFill>
                  <a:noFill/>
                </a:uFill>
                <a:hlinkClick r:id="rId9"/>
              </a:rPr>
              <a:t>African american man working on laptop</a:t>
            </a:r>
            <a:endParaRPr/>
          </a:p>
          <a:p>
            <a:pPr indent="-406400" lvl="0" marL="685800" rtl="0" algn="l">
              <a:spcBef>
                <a:spcPts val="0"/>
              </a:spcBef>
              <a:spcAft>
                <a:spcPts val="0"/>
              </a:spcAft>
              <a:buSzPts val="2800"/>
              <a:buChar char="●"/>
            </a:pPr>
            <a:r>
              <a:rPr lang="en">
                <a:uFill>
                  <a:noFill/>
                </a:uFill>
                <a:hlinkClick r:id="rId10"/>
              </a:rPr>
              <a:t>Portrait of young attractive woman holding laptop looking at camera</a:t>
            </a:r>
            <a:endParaRPr/>
          </a:p>
          <a:p>
            <a:pPr indent="-406400" lvl="0" marL="685800" rtl="0" algn="l">
              <a:spcBef>
                <a:spcPts val="0"/>
              </a:spcBef>
              <a:spcAft>
                <a:spcPts val="0"/>
              </a:spcAft>
              <a:buSzPts val="2800"/>
              <a:buChar char="●"/>
            </a:pPr>
            <a:r>
              <a:rPr lang="en">
                <a:uFill>
                  <a:noFill/>
                </a:uFill>
                <a:hlinkClick r:id="rId11"/>
              </a:rPr>
              <a:t>Wi-fi router with blue optical fiber</a:t>
            </a:r>
            <a:endParaRPr/>
          </a:p>
        </p:txBody>
      </p:sp>
      <p:sp>
        <p:nvSpPr>
          <p:cNvPr id="5098" name="Google Shape;5098;p74"/>
          <p:cNvSpPr txBox="1"/>
          <p:nvPr>
            <p:ph idx="2" type="subTitle"/>
          </p:nvPr>
        </p:nvSpPr>
        <p:spPr>
          <a:xfrm>
            <a:off x="9368400" y="2922550"/>
            <a:ext cx="7493400" cy="3403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1" lang="en" sz="3600">
                <a:latin typeface="Exo"/>
                <a:ea typeface="Exo"/>
                <a:cs typeface="Exo"/>
                <a:sym typeface="Exo"/>
              </a:rPr>
              <a:t>Vectors</a:t>
            </a:r>
            <a:endParaRPr b="1" sz="3600">
              <a:latin typeface="Exo"/>
              <a:ea typeface="Exo"/>
              <a:cs typeface="Exo"/>
              <a:sym typeface="Exo"/>
            </a:endParaRPr>
          </a:p>
          <a:p>
            <a:pPr indent="-406400" lvl="0" marL="685800" rtl="0" algn="l">
              <a:spcBef>
                <a:spcPts val="2000"/>
              </a:spcBef>
              <a:spcAft>
                <a:spcPts val="0"/>
              </a:spcAft>
              <a:buSzPts val="2800"/>
              <a:buChar char="●"/>
            </a:pPr>
            <a:r>
              <a:rPr lang="en">
                <a:uFill>
                  <a:noFill/>
                </a:uFill>
                <a:hlinkClick r:id="rId12"/>
              </a:rPr>
              <a:t>Technology and future instagram posts</a:t>
            </a:r>
            <a:endParaRPr/>
          </a:p>
          <a:p>
            <a:pPr indent="-406400" lvl="0" marL="685800" rtl="0" algn="l">
              <a:spcBef>
                <a:spcPts val="0"/>
              </a:spcBef>
              <a:spcAft>
                <a:spcPts val="0"/>
              </a:spcAft>
              <a:buSzPts val="2800"/>
              <a:buChar char="●"/>
            </a:pPr>
            <a:r>
              <a:rPr lang="en">
                <a:uFill>
                  <a:noFill/>
                </a:uFill>
                <a:hlinkClick r:id="rId13"/>
              </a:rPr>
              <a:t>Technology and future landing page</a:t>
            </a:r>
            <a:endParaRPr/>
          </a:p>
          <a:p>
            <a:pPr indent="0" lvl="0" marL="0" rtl="0" algn="l">
              <a:spcBef>
                <a:spcPts val="2000"/>
              </a:spcBef>
              <a:spcAft>
                <a:spcPts val="0"/>
              </a:spcAft>
              <a:buClr>
                <a:schemeClr val="dk1"/>
              </a:buClr>
              <a:buSzPts val="2200"/>
              <a:buFont typeface="Arial"/>
              <a:buNone/>
            </a:pPr>
            <a:r>
              <a:rPr b="1" lang="en" sz="3600">
                <a:latin typeface="Exo"/>
                <a:ea typeface="Exo"/>
                <a:cs typeface="Exo"/>
                <a:sym typeface="Exo"/>
              </a:rPr>
              <a:t>Icons</a:t>
            </a:r>
            <a:endParaRPr b="1" sz="3600">
              <a:latin typeface="Exo"/>
              <a:ea typeface="Exo"/>
              <a:cs typeface="Exo"/>
              <a:sym typeface="Exo"/>
            </a:endParaRPr>
          </a:p>
          <a:p>
            <a:pPr indent="-406400" lvl="0" marL="685800" rtl="0" algn="l">
              <a:spcBef>
                <a:spcPts val="2000"/>
              </a:spcBef>
              <a:spcAft>
                <a:spcPts val="0"/>
              </a:spcAft>
              <a:buSzPts val="2800"/>
              <a:buChar char="●"/>
            </a:pPr>
            <a:r>
              <a:rPr lang="en">
                <a:uFill>
                  <a:noFill/>
                </a:uFill>
                <a:hlinkClick r:id="rId14"/>
              </a:rPr>
              <a:t>Big data</a:t>
            </a:r>
            <a:endParaRPr/>
          </a:p>
        </p:txBody>
      </p:sp>
      <p:sp>
        <p:nvSpPr>
          <p:cNvPr id="5099" name="Google Shape;5099;p74"/>
          <p:cNvSpPr/>
          <p:nvPr/>
        </p:nvSpPr>
        <p:spPr>
          <a:xfrm flipH="1">
            <a:off x="15877539" y="1529282"/>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74"/>
          <p:cNvSpPr/>
          <p:nvPr/>
        </p:nvSpPr>
        <p:spPr>
          <a:xfrm flipH="1">
            <a:off x="15271339" y="970682"/>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01" name="Google Shape;5101;p74"/>
          <p:cNvGrpSpPr/>
          <p:nvPr/>
        </p:nvGrpSpPr>
        <p:grpSpPr>
          <a:xfrm>
            <a:off x="8242657" y="8627733"/>
            <a:ext cx="2211952" cy="267938"/>
            <a:chOff x="8183182" y="663852"/>
            <a:chExt cx="1475028" cy="178673"/>
          </a:xfrm>
        </p:grpSpPr>
        <p:grpSp>
          <p:nvGrpSpPr>
            <p:cNvPr id="5102" name="Google Shape;5102;p74"/>
            <p:cNvGrpSpPr/>
            <p:nvPr/>
          </p:nvGrpSpPr>
          <p:grpSpPr>
            <a:xfrm>
              <a:off x="8183182" y="774425"/>
              <a:ext cx="1178025" cy="68100"/>
              <a:chOff x="2024450" y="204150"/>
              <a:chExt cx="1178025" cy="68100"/>
            </a:xfrm>
          </p:grpSpPr>
          <p:sp>
            <p:nvSpPr>
              <p:cNvPr id="5103" name="Google Shape;5103;p7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7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7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7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7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7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7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7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7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3" name="Google Shape;5113;p74"/>
            <p:cNvGrpSpPr/>
            <p:nvPr/>
          </p:nvGrpSpPr>
          <p:grpSpPr>
            <a:xfrm>
              <a:off x="8480185" y="663852"/>
              <a:ext cx="1178025" cy="68100"/>
              <a:chOff x="2024450" y="204150"/>
              <a:chExt cx="1178025" cy="68100"/>
            </a:xfrm>
          </p:grpSpPr>
          <p:sp>
            <p:nvSpPr>
              <p:cNvPr id="5114" name="Google Shape;5114;p74"/>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74"/>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6" name="Google Shape;5116;p74"/>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74"/>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74"/>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74"/>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74"/>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74"/>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2" name="Google Shape;5122;p74"/>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74"/>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24" name="Google Shape;5124;p74"/>
          <p:cNvGrpSpPr/>
          <p:nvPr/>
        </p:nvGrpSpPr>
        <p:grpSpPr>
          <a:xfrm>
            <a:off x="13788429" y="7023942"/>
            <a:ext cx="1766524" cy="484182"/>
            <a:chOff x="2300350" y="2601250"/>
            <a:chExt cx="2275275" cy="623625"/>
          </a:xfrm>
        </p:grpSpPr>
        <p:sp>
          <p:nvSpPr>
            <p:cNvPr id="5125" name="Google Shape;5125;p7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7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7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7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7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7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34" name="Shape 5134"/>
        <p:cNvGrpSpPr/>
        <p:nvPr/>
      </p:nvGrpSpPr>
      <p:grpSpPr>
        <a:xfrm>
          <a:off x="0" y="0"/>
          <a:ext cx="0" cy="0"/>
          <a:chOff x="0" y="0"/>
          <a:chExt cx="0" cy="0"/>
        </a:xfrm>
      </p:grpSpPr>
      <p:sp>
        <p:nvSpPr>
          <p:cNvPr id="5135" name="Google Shape;5135;p75"/>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credit </a:t>
            </a:r>
            <a:r>
              <a:rPr b="1" lang="en" sz="2200" u="sng">
                <a:solidFill>
                  <a:srgbClr val="869FB2"/>
                </a:solidFill>
                <a:hlinkClick r:id="rId3">
                  <a:extLst>
                    <a:ext uri="{A12FA001-AC4F-418D-AE19-62706E023703}">
                      <ahyp:hlinkClr val="tx"/>
                    </a:ext>
                  </a:extLst>
                </a:hlinkClick>
              </a:rPr>
              <a:t>Slidesgo</a:t>
            </a:r>
            <a:r>
              <a:rPr lang="en" sz="2200">
                <a:solidFill>
                  <a:srgbClr val="435D74"/>
                </a:solidFill>
              </a:rPr>
              <a:t> </a:t>
            </a:r>
            <a:r>
              <a:rPr lang="en" sz="2200">
                <a:solidFill>
                  <a:srgbClr val="FFFFFF"/>
                </a:solidFill>
              </a:rPr>
              <a:t>by keeping the </a:t>
            </a:r>
            <a:r>
              <a:rPr b="1" lang="en" sz="2200" u="sng">
                <a:solidFill>
                  <a:schemeClr val="hlink"/>
                </a:solidFill>
                <a:hlinkClick action="ppaction://hlinksldjump" r:id="rId4"/>
              </a:rPr>
              <a:t>Thanks</a:t>
            </a:r>
            <a:r>
              <a:rPr lang="en" sz="2200">
                <a:solidFill>
                  <a:srgbClr val="869FB2"/>
                </a:solidFill>
              </a:rPr>
              <a:t> </a:t>
            </a:r>
            <a:r>
              <a:rPr lang="en" sz="2200">
                <a:solidFill>
                  <a:srgbClr val="FFFFFF"/>
                </a:solidFill>
              </a:rPr>
              <a:t>slide.</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Acquire the copyright of Slidesgo Content.</a:t>
            </a:r>
            <a:endParaRPr sz="2000">
              <a:solidFill>
                <a:srgbClr val="FFFFFF"/>
              </a:solidFill>
            </a:endParaRPr>
          </a:p>
        </p:txBody>
      </p:sp>
      <p:sp>
        <p:nvSpPr>
          <p:cNvPr id="5136" name="Google Shape;5136;p75"/>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 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000">
                <a:solidFill>
                  <a:srgbClr val="FFFFFF"/>
                </a:solidFill>
              </a:rPr>
              <a:t> and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
        <p:nvSpPr>
          <p:cNvPr id="5137" name="Google Shape;5137;p75"/>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41" name="Shape 5141"/>
        <p:cNvGrpSpPr/>
        <p:nvPr/>
      </p:nvGrpSpPr>
      <p:grpSpPr>
        <a:xfrm>
          <a:off x="0" y="0"/>
          <a:ext cx="0" cy="0"/>
          <a:chOff x="0" y="0"/>
          <a:chExt cx="0" cy="0"/>
        </a:xfrm>
      </p:grpSpPr>
      <p:sp>
        <p:nvSpPr>
          <p:cNvPr id="5142" name="Google Shape;5142;p76"/>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chemeClr val="dk1"/>
              </a:buClr>
              <a:buSzPts val="2200"/>
              <a:buFont typeface="Arial"/>
              <a:buNone/>
            </a:pPr>
            <a:r>
              <a:rPr lang="en" sz="2200">
                <a:solidFill>
                  <a:schemeClr val="lt1"/>
                </a:solidFill>
              </a:rPr>
              <a:t>As a Premium user, you can use this template without attributing </a:t>
            </a:r>
            <a:r>
              <a:rPr b="1" lang="en" sz="2200" u="sng">
                <a:solidFill>
                  <a:schemeClr val="hlink"/>
                </a:solidFill>
                <a:hlinkClick r:id="rId3"/>
              </a:rPr>
              <a:t>Slidesgo</a:t>
            </a:r>
            <a:r>
              <a:rPr lang="en" sz="2200">
                <a:solidFill>
                  <a:schemeClr val="lt1"/>
                </a:solidFill>
              </a:rPr>
              <a:t> or keeping the "Thanks" slide.</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5143" name="Google Shape;5143;p76"/>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 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000">
                <a:solidFill>
                  <a:srgbClr val="FFFFFF"/>
                </a:solidFill>
              </a:rPr>
              <a:t> and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
        <p:nvSpPr>
          <p:cNvPr id="5144" name="Google Shape;5144;p76"/>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48" name="Shape 5148"/>
        <p:cNvGrpSpPr/>
        <p:nvPr/>
      </p:nvGrpSpPr>
      <p:grpSpPr>
        <a:xfrm>
          <a:off x="0" y="0"/>
          <a:ext cx="0" cy="0"/>
          <a:chOff x="0" y="0"/>
          <a:chExt cx="0" cy="0"/>
        </a:xfrm>
      </p:grpSpPr>
      <p:sp>
        <p:nvSpPr>
          <p:cNvPr id="5149" name="Google Shape;5149;p77"/>
          <p:cNvSpPr txBox="1"/>
          <p:nvPr/>
        </p:nvSpPr>
        <p:spPr>
          <a:xfrm>
            <a:off x="2136200" y="2175698"/>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This presentation has been made using the following fonts:</a:t>
            </a:r>
            <a:endParaRPr sz="2200">
              <a:solidFill>
                <a:srgbClr val="FFFFFF"/>
              </a:solidFill>
            </a:endParaRPr>
          </a:p>
          <a:p>
            <a:pPr indent="0" lvl="0" marL="0" rtl="0" algn="l">
              <a:lnSpc>
                <a:spcPct val="115000"/>
              </a:lnSpc>
              <a:spcBef>
                <a:spcPts val="0"/>
              </a:spcBef>
              <a:spcAft>
                <a:spcPts val="0"/>
              </a:spcAft>
              <a:buNone/>
            </a:pPr>
            <a:r>
              <a:t/>
            </a:r>
            <a:endParaRPr sz="2600">
              <a:solidFill>
                <a:srgbClr val="435D74"/>
              </a:solidFill>
            </a:endParaRPr>
          </a:p>
        </p:txBody>
      </p:sp>
      <p:sp>
        <p:nvSpPr>
          <p:cNvPr id="5150" name="Google Shape;5150;p77"/>
          <p:cNvSpPr txBox="1"/>
          <p:nvPr/>
        </p:nvSpPr>
        <p:spPr>
          <a:xfrm>
            <a:off x="2136200" y="3220843"/>
            <a:ext cx="14094600" cy="2509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200">
                <a:solidFill>
                  <a:srgbClr val="EFEFEF"/>
                </a:solidFill>
              </a:rPr>
              <a:t>Exo</a:t>
            </a:r>
            <a:endParaRPr b="1" sz="2200">
              <a:solidFill>
                <a:srgbClr val="EFEFEF"/>
              </a:solidFill>
            </a:endParaRPr>
          </a:p>
          <a:p>
            <a:pPr indent="0" lvl="0" marL="0" rtl="0" algn="ctr">
              <a:lnSpc>
                <a:spcPct val="115000"/>
              </a:lnSpc>
              <a:spcBef>
                <a:spcPts val="0"/>
              </a:spcBef>
              <a:spcAft>
                <a:spcPts val="0"/>
              </a:spcAft>
              <a:buNone/>
            </a:pPr>
            <a:r>
              <a:rPr lang="en" sz="2200">
                <a:solidFill>
                  <a:srgbClr val="FFFFFF"/>
                </a:solidFill>
              </a:rPr>
              <a:t>(</a:t>
            </a:r>
            <a:r>
              <a:rPr lang="en" sz="2200">
                <a:solidFill>
                  <a:schemeClr val="lt1"/>
                </a:solidFill>
                <a:uFill>
                  <a:noFill/>
                </a:uFill>
                <a:hlinkClick r:id="rId3">
                  <a:extLst>
                    <a:ext uri="{A12FA001-AC4F-418D-AE19-62706E023703}">
                      <ahyp:hlinkClr val="tx"/>
                    </a:ext>
                  </a:extLst>
                </a:hlinkClick>
              </a:rPr>
              <a:t>https://fonts.google.com/specimen/Exo</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t/>
            </a:r>
            <a:endParaRPr sz="1600">
              <a:solidFill>
                <a:srgbClr val="435D74"/>
              </a:solidFill>
            </a:endParaRPr>
          </a:p>
          <a:p>
            <a:pPr indent="0" lvl="0" marL="0" rtl="0" algn="ctr">
              <a:lnSpc>
                <a:spcPct val="115000"/>
              </a:lnSpc>
              <a:spcBef>
                <a:spcPts val="0"/>
              </a:spcBef>
              <a:spcAft>
                <a:spcPts val="0"/>
              </a:spcAft>
              <a:buNone/>
            </a:pPr>
            <a:r>
              <a:rPr b="1" lang="en" sz="2200">
                <a:solidFill>
                  <a:srgbClr val="FFFFFF"/>
                </a:solidFill>
              </a:rPr>
              <a:t>PT Sans</a:t>
            </a:r>
            <a:endParaRPr b="1" sz="2200">
              <a:solidFill>
                <a:srgbClr val="FFFFFF"/>
              </a:solidFill>
            </a:endParaRPr>
          </a:p>
          <a:p>
            <a:pPr indent="0" lvl="0" marL="0" rtl="0" algn="ctr">
              <a:lnSpc>
                <a:spcPct val="115000"/>
              </a:lnSpc>
              <a:spcBef>
                <a:spcPts val="0"/>
              </a:spcBef>
              <a:spcAft>
                <a:spcPts val="0"/>
              </a:spcAft>
              <a:buNone/>
            </a:pPr>
            <a:r>
              <a:rPr lang="en" sz="2200">
                <a:solidFill>
                  <a:srgbClr val="FFFFFF"/>
                </a:solidFill>
              </a:rPr>
              <a:t>(</a:t>
            </a:r>
            <a:r>
              <a:rPr lang="en" sz="2200">
                <a:solidFill>
                  <a:schemeClr val="lt1"/>
                </a:solidFill>
                <a:uFill>
                  <a:noFill/>
                </a:uFill>
                <a:hlinkClick r:id="rId4">
                  <a:extLst>
                    <a:ext uri="{A12FA001-AC4F-418D-AE19-62706E023703}">
                      <ahyp:hlinkClr val="tx"/>
                    </a:ext>
                  </a:extLst>
                </a:hlinkClick>
              </a:rPr>
              <a:t>https://fonts.google.com/specimen/PT+Sans</a:t>
            </a:r>
            <a:r>
              <a:rPr lang="en" sz="2200">
                <a:solidFill>
                  <a:srgbClr val="FFFFFF"/>
                </a:solidFill>
              </a:rPr>
              <a:t>)</a:t>
            </a:r>
            <a:endParaRPr sz="2200">
              <a:solidFill>
                <a:srgbClr val="FFFFFF"/>
              </a:solidFill>
            </a:endParaRPr>
          </a:p>
        </p:txBody>
      </p:sp>
      <p:sp>
        <p:nvSpPr>
          <p:cNvPr id="5151" name="Google Shape;5151;p77"/>
          <p:cNvSpPr/>
          <p:nvPr/>
        </p:nvSpPr>
        <p:spPr>
          <a:xfrm>
            <a:off x="5167125" y="5976450"/>
            <a:ext cx="1582800" cy="15084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77"/>
          <p:cNvSpPr/>
          <p:nvPr/>
        </p:nvSpPr>
        <p:spPr>
          <a:xfrm>
            <a:off x="7290764" y="5976450"/>
            <a:ext cx="1582800" cy="1508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53" name="Google Shape;5153;p77"/>
          <p:cNvSpPr/>
          <p:nvPr/>
        </p:nvSpPr>
        <p:spPr>
          <a:xfrm>
            <a:off x="9414404" y="5976450"/>
            <a:ext cx="1582800" cy="15084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54" name="Google Shape;5154;p77"/>
          <p:cNvSpPr txBox="1"/>
          <p:nvPr/>
        </p:nvSpPr>
        <p:spPr>
          <a:xfrm>
            <a:off x="516712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#000000</a:t>
            </a:r>
            <a:endParaRPr sz="2000">
              <a:solidFill>
                <a:srgbClr val="FFFFFF"/>
              </a:solidFill>
            </a:endParaRPr>
          </a:p>
        </p:txBody>
      </p:sp>
      <p:sp>
        <p:nvSpPr>
          <p:cNvPr id="5155" name="Google Shape;5155;p77"/>
          <p:cNvSpPr txBox="1"/>
          <p:nvPr/>
        </p:nvSpPr>
        <p:spPr>
          <a:xfrm>
            <a:off x="729077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5156" name="Google Shape;5156;p77"/>
          <p:cNvSpPr txBox="1"/>
          <p:nvPr/>
        </p:nvSpPr>
        <p:spPr>
          <a:xfrm>
            <a:off x="941442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#606060</a:t>
            </a:r>
            <a:endParaRPr sz="2000">
              <a:solidFill>
                <a:srgbClr val="FFFFFF"/>
              </a:solidFill>
            </a:endParaRPr>
          </a:p>
        </p:txBody>
      </p:sp>
      <p:sp>
        <p:nvSpPr>
          <p:cNvPr id="5157" name="Google Shape;5157;p77"/>
          <p:cNvSpPr/>
          <p:nvPr/>
        </p:nvSpPr>
        <p:spPr>
          <a:xfrm>
            <a:off x="11538075" y="5976450"/>
            <a:ext cx="1582800" cy="1508400"/>
          </a:xfrm>
          <a:prstGeom prst="roundRect">
            <a:avLst>
              <a:gd fmla="val 16667" name="adj"/>
            </a:avLst>
          </a:prstGeom>
          <a:solidFill>
            <a:srgbClr val="151B4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58" name="Google Shape;5158;p77"/>
          <p:cNvSpPr txBox="1"/>
          <p:nvPr/>
        </p:nvSpPr>
        <p:spPr>
          <a:xfrm>
            <a:off x="11538075"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#151b46</a:t>
            </a:r>
            <a:endParaRPr sz="2000">
              <a:solidFill>
                <a:srgbClr val="FFFFFF"/>
              </a:solidFill>
            </a:endParaRPr>
          </a:p>
        </p:txBody>
      </p:sp>
      <p:sp>
        <p:nvSpPr>
          <p:cNvPr id="5159" name="Google Shape;5159;p77"/>
          <p:cNvSpPr/>
          <p:nvPr/>
        </p:nvSpPr>
        <p:spPr>
          <a:xfrm>
            <a:off x="7290775" y="7838650"/>
            <a:ext cx="1582800" cy="1508400"/>
          </a:xfrm>
          <a:prstGeom prst="roundRect">
            <a:avLst>
              <a:gd fmla="val 16667" name="adj"/>
            </a:avLst>
          </a:prstGeom>
          <a:solidFill>
            <a:srgbClr val="8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77"/>
          <p:cNvSpPr/>
          <p:nvPr/>
        </p:nvSpPr>
        <p:spPr>
          <a:xfrm>
            <a:off x="9414414" y="7838650"/>
            <a:ext cx="1582800" cy="1508400"/>
          </a:xfrm>
          <a:prstGeom prst="roundRect">
            <a:avLst>
              <a:gd fmla="val 16667" name="adj"/>
            </a:avLst>
          </a:prstGeom>
          <a:solidFill>
            <a:srgbClr val="95FFAE"/>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61" name="Google Shape;5161;p77"/>
          <p:cNvSpPr/>
          <p:nvPr/>
        </p:nvSpPr>
        <p:spPr>
          <a:xfrm>
            <a:off x="11538054" y="7838650"/>
            <a:ext cx="1582800" cy="1508400"/>
          </a:xfrm>
          <a:prstGeom prst="roundRect">
            <a:avLst>
              <a:gd fmla="val 16667" name="adj"/>
            </a:avLst>
          </a:prstGeom>
          <a:solidFill>
            <a:srgbClr val="1D2875"/>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62" name="Google Shape;5162;p77"/>
          <p:cNvSpPr txBox="1"/>
          <p:nvPr/>
        </p:nvSpPr>
        <p:spPr>
          <a:xfrm>
            <a:off x="72907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#8fffff</a:t>
            </a:r>
            <a:endParaRPr sz="2000">
              <a:solidFill>
                <a:schemeClr val="dk1"/>
              </a:solidFill>
            </a:endParaRPr>
          </a:p>
        </p:txBody>
      </p:sp>
      <p:sp>
        <p:nvSpPr>
          <p:cNvPr id="5163" name="Google Shape;5163;p77"/>
          <p:cNvSpPr txBox="1"/>
          <p:nvPr/>
        </p:nvSpPr>
        <p:spPr>
          <a:xfrm>
            <a:off x="94144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#95ffae</a:t>
            </a:r>
            <a:endParaRPr sz="2000">
              <a:solidFill>
                <a:schemeClr val="dk1"/>
              </a:solidFill>
            </a:endParaRPr>
          </a:p>
        </p:txBody>
      </p:sp>
      <p:sp>
        <p:nvSpPr>
          <p:cNvPr id="5164" name="Google Shape;5164;p77"/>
          <p:cNvSpPr txBox="1"/>
          <p:nvPr/>
        </p:nvSpPr>
        <p:spPr>
          <a:xfrm>
            <a:off x="115380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#1d2875</a:t>
            </a:r>
            <a:endParaRPr sz="2000">
              <a:solidFill>
                <a:srgbClr val="FFFFFF"/>
              </a:solidFill>
            </a:endParaRPr>
          </a:p>
        </p:txBody>
      </p:sp>
      <p:sp>
        <p:nvSpPr>
          <p:cNvPr id="5165" name="Google Shape;5165;p77"/>
          <p:cNvSpPr/>
          <p:nvPr/>
        </p:nvSpPr>
        <p:spPr>
          <a:xfrm>
            <a:off x="5167125" y="7838650"/>
            <a:ext cx="1582800" cy="1508400"/>
          </a:xfrm>
          <a:prstGeom prst="roundRect">
            <a:avLst>
              <a:gd fmla="val 16667" name="adj"/>
            </a:avLst>
          </a:prstGeom>
          <a:solidFill>
            <a:srgbClr val="2C4ED7"/>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66" name="Google Shape;5166;p77"/>
          <p:cNvSpPr txBox="1"/>
          <p:nvPr/>
        </p:nvSpPr>
        <p:spPr>
          <a:xfrm>
            <a:off x="51671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#2c4ed7</a:t>
            </a:r>
            <a:endParaRPr sz="2000">
              <a:solidFill>
                <a:srgbClr val="FFFFFF"/>
              </a:solidFill>
            </a:endParaRPr>
          </a:p>
        </p:txBody>
      </p:sp>
      <p:sp>
        <p:nvSpPr>
          <p:cNvPr id="5167" name="Google Shape;5167;p77"/>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71" name="Shape 5171"/>
        <p:cNvGrpSpPr/>
        <p:nvPr/>
      </p:nvGrpSpPr>
      <p:grpSpPr>
        <a:xfrm>
          <a:off x="0" y="0"/>
          <a:ext cx="0" cy="0"/>
          <a:chOff x="0" y="0"/>
          <a:chExt cx="0" cy="0"/>
        </a:xfrm>
      </p:grpSpPr>
      <p:sp>
        <p:nvSpPr>
          <p:cNvPr id="5172" name="Google Shape;5172;p78"/>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h</a:t>
            </a:r>
            <a:r>
              <a:rPr lang="en" sz="2200">
                <a:solidFill>
                  <a:srgbClr val="869FB2"/>
                </a:solidFill>
                <a:uFill>
                  <a:noFill/>
                </a:uFill>
                <a:hlinkClick r:id="rId3">
                  <a:extLst>
                    <a:ext uri="{A12FA001-AC4F-418D-AE19-62706E023703}">
                      <ahyp:hlinkClr val="tx"/>
                    </a:ext>
                  </a:extLst>
                </a:hlinkClick>
              </a:rPr>
              <a:t>ow it works.</a:t>
            </a:r>
            <a:endParaRPr sz="2200">
              <a:solidFill>
                <a:srgbClr val="869FB2"/>
              </a:solidFill>
            </a:endParaRPr>
          </a:p>
        </p:txBody>
      </p:sp>
      <p:pic>
        <p:nvPicPr>
          <p:cNvPr id="5173" name="Google Shape;5173;p78"/>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5174" name="Google Shape;5174;p78">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5175" name="Google Shape;5175;p78">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5176" name="Google Shape;5176;p78">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5177" name="Google Shape;5177;p78">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5178" name="Google Shape;5178;p78"/>
          <p:cNvPicPr preferRelativeResize="0"/>
          <p:nvPr/>
        </p:nvPicPr>
        <p:blipFill rotWithShape="1">
          <a:blip r:embed="rId13">
            <a:alphaModFix/>
          </a:blip>
          <a:srcRect b="0" l="0" r="0" t="0"/>
          <a:stretch/>
        </p:blipFill>
        <p:spPr>
          <a:xfrm>
            <a:off x="4510155" y="4821699"/>
            <a:ext cx="2681190" cy="2681205"/>
          </a:xfrm>
          <a:prstGeom prst="rect">
            <a:avLst/>
          </a:prstGeom>
          <a:noFill/>
          <a:ln>
            <a:noFill/>
          </a:ln>
        </p:spPr>
      </p:pic>
      <p:pic>
        <p:nvPicPr>
          <p:cNvPr id="5179" name="Google Shape;5179;p78"/>
          <p:cNvPicPr preferRelativeResize="0"/>
          <p:nvPr/>
        </p:nvPicPr>
        <p:blipFill rotWithShape="1">
          <a:blip r:embed="rId14">
            <a:alphaModFix/>
          </a:blip>
          <a:srcRect b="8854" l="4194" r="4213" t="11228"/>
          <a:stretch/>
        </p:blipFill>
        <p:spPr>
          <a:xfrm>
            <a:off x="7548550" y="5065025"/>
            <a:ext cx="2896607" cy="2527175"/>
          </a:xfrm>
          <a:prstGeom prst="rect">
            <a:avLst/>
          </a:prstGeom>
          <a:noFill/>
          <a:ln>
            <a:noFill/>
          </a:ln>
        </p:spPr>
      </p:pic>
      <p:pic>
        <p:nvPicPr>
          <p:cNvPr id="5180" name="Google Shape;5180;p78"/>
          <p:cNvPicPr preferRelativeResize="0"/>
          <p:nvPr/>
        </p:nvPicPr>
        <p:blipFill rotWithShape="1">
          <a:blip r:embed="rId15">
            <a:alphaModFix/>
          </a:blip>
          <a:srcRect b="11945" l="0" r="0" t="6567"/>
          <a:stretch/>
        </p:blipFill>
        <p:spPr>
          <a:xfrm>
            <a:off x="10694674" y="5163054"/>
            <a:ext cx="2896568" cy="2360329"/>
          </a:xfrm>
          <a:prstGeom prst="rect">
            <a:avLst/>
          </a:prstGeom>
          <a:noFill/>
          <a:ln>
            <a:noFill/>
          </a:ln>
        </p:spPr>
      </p:pic>
      <p:pic>
        <p:nvPicPr>
          <p:cNvPr id="5181" name="Google Shape;5181;p78"/>
          <p:cNvPicPr preferRelativeResize="0"/>
          <p:nvPr/>
        </p:nvPicPr>
        <p:blipFill rotWithShape="1">
          <a:blip r:embed="rId16">
            <a:alphaModFix/>
          </a:blip>
          <a:srcRect b="17967" l="0" r="0" t="11708"/>
          <a:stretch/>
        </p:blipFill>
        <p:spPr>
          <a:xfrm>
            <a:off x="13672514" y="5047806"/>
            <a:ext cx="3593845" cy="2527200"/>
          </a:xfrm>
          <a:prstGeom prst="rect">
            <a:avLst/>
          </a:prstGeom>
          <a:noFill/>
          <a:ln>
            <a:noFill/>
          </a:ln>
        </p:spPr>
      </p:pic>
      <p:sp>
        <p:nvSpPr>
          <p:cNvPr id="5182" name="Google Shape;5182;p78">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
        <p:nvSpPr>
          <p:cNvPr id="5183" name="Google Shape;5183;p78"/>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87" name="Shape 5187"/>
        <p:cNvGrpSpPr/>
        <p:nvPr/>
      </p:nvGrpSpPr>
      <p:grpSpPr>
        <a:xfrm>
          <a:off x="0" y="0"/>
          <a:ext cx="0" cy="0"/>
          <a:chOff x="0" y="0"/>
          <a:chExt cx="0" cy="0"/>
        </a:xfrm>
      </p:grpSpPr>
      <p:grpSp>
        <p:nvGrpSpPr>
          <p:cNvPr id="5188" name="Google Shape;5188;p79"/>
          <p:cNvGrpSpPr/>
          <p:nvPr/>
        </p:nvGrpSpPr>
        <p:grpSpPr>
          <a:xfrm>
            <a:off x="10165416" y="6191569"/>
            <a:ext cx="885681" cy="1028542"/>
            <a:chOff x="4727025" y="1332775"/>
            <a:chExt cx="59900" cy="69625"/>
          </a:xfrm>
        </p:grpSpPr>
        <p:sp>
          <p:nvSpPr>
            <p:cNvPr id="5189" name="Google Shape;5189;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1" name="Google Shape;5191;p79"/>
          <p:cNvGrpSpPr/>
          <p:nvPr/>
        </p:nvGrpSpPr>
        <p:grpSpPr>
          <a:xfrm>
            <a:off x="11516049" y="4686545"/>
            <a:ext cx="1001818" cy="1001798"/>
            <a:chOff x="4820425" y="1329900"/>
            <a:chExt cx="70175" cy="70350"/>
          </a:xfrm>
        </p:grpSpPr>
        <p:sp>
          <p:nvSpPr>
            <p:cNvPr id="5192" name="Google Shape;5192;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6" name="Google Shape;5196;p79"/>
          <p:cNvGrpSpPr/>
          <p:nvPr/>
        </p:nvGrpSpPr>
        <p:grpSpPr>
          <a:xfrm>
            <a:off x="12821296" y="4710123"/>
            <a:ext cx="1076270" cy="986239"/>
            <a:chOff x="4903200" y="1331525"/>
            <a:chExt cx="73575" cy="67425"/>
          </a:xfrm>
        </p:grpSpPr>
        <p:sp>
          <p:nvSpPr>
            <p:cNvPr id="5197" name="Google Shape;5197;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98" name="Google Shape;5198;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9" name="Google Shape;5199;p79"/>
          <p:cNvGrpSpPr/>
          <p:nvPr/>
        </p:nvGrpSpPr>
        <p:grpSpPr>
          <a:xfrm>
            <a:off x="11341198" y="6194079"/>
            <a:ext cx="1089125" cy="1023790"/>
            <a:chOff x="4815575" y="1416800"/>
            <a:chExt cx="73750" cy="71400"/>
          </a:xfrm>
        </p:grpSpPr>
        <p:sp>
          <p:nvSpPr>
            <p:cNvPr id="5200" name="Google Shape;5200;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3" name="Google Shape;5203;p79"/>
          <p:cNvGrpSpPr/>
          <p:nvPr/>
        </p:nvGrpSpPr>
        <p:grpSpPr>
          <a:xfrm>
            <a:off x="12734448" y="6193492"/>
            <a:ext cx="1205827" cy="1024954"/>
            <a:chOff x="4902475" y="1418875"/>
            <a:chExt cx="74500" cy="63775"/>
          </a:xfrm>
        </p:grpSpPr>
        <p:sp>
          <p:nvSpPr>
            <p:cNvPr id="5204" name="Google Shape;5204;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6" name="Google Shape;5206;p79"/>
          <p:cNvGrpSpPr/>
          <p:nvPr/>
        </p:nvGrpSpPr>
        <p:grpSpPr>
          <a:xfrm>
            <a:off x="11566192" y="7671969"/>
            <a:ext cx="1030782" cy="1051398"/>
            <a:chOff x="4818100" y="1507675"/>
            <a:chExt cx="71225" cy="71625"/>
          </a:xfrm>
        </p:grpSpPr>
        <p:sp>
          <p:nvSpPr>
            <p:cNvPr id="5207" name="Google Shape;5207;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1" name="Google Shape;5211;p79"/>
          <p:cNvGrpSpPr/>
          <p:nvPr/>
        </p:nvGrpSpPr>
        <p:grpSpPr>
          <a:xfrm>
            <a:off x="10242397" y="7715034"/>
            <a:ext cx="1045912" cy="979737"/>
            <a:chOff x="4721450" y="1509475"/>
            <a:chExt cx="79350" cy="74325"/>
          </a:xfrm>
        </p:grpSpPr>
        <p:sp>
          <p:nvSpPr>
            <p:cNvPr id="5212" name="Google Shape;5212;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6" name="Google Shape;5216;p79"/>
          <p:cNvGrpSpPr/>
          <p:nvPr/>
        </p:nvGrpSpPr>
        <p:grpSpPr>
          <a:xfrm>
            <a:off x="12888882" y="7674537"/>
            <a:ext cx="1051409" cy="1070873"/>
            <a:chOff x="4906800" y="1507500"/>
            <a:chExt cx="70350" cy="71075"/>
          </a:xfrm>
        </p:grpSpPr>
        <p:sp>
          <p:nvSpPr>
            <p:cNvPr id="5217" name="Google Shape;5217;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2" name="Google Shape;5222;p79"/>
          <p:cNvGrpSpPr/>
          <p:nvPr/>
        </p:nvGrpSpPr>
        <p:grpSpPr>
          <a:xfrm>
            <a:off x="8954526" y="4686500"/>
            <a:ext cx="1016109" cy="1016190"/>
            <a:chOff x="3736598" y="2170606"/>
            <a:chExt cx="404889" cy="404889"/>
          </a:xfrm>
        </p:grpSpPr>
        <p:sp>
          <p:nvSpPr>
            <p:cNvPr id="5223" name="Google Shape;5223;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7" name="Google Shape;5227;p79"/>
          <p:cNvGrpSpPr/>
          <p:nvPr/>
        </p:nvGrpSpPr>
        <p:grpSpPr>
          <a:xfrm>
            <a:off x="7530607" y="4686690"/>
            <a:ext cx="1151580" cy="1015809"/>
            <a:chOff x="3161917" y="2170682"/>
            <a:chExt cx="458870" cy="404737"/>
          </a:xfrm>
        </p:grpSpPr>
        <p:sp>
          <p:nvSpPr>
            <p:cNvPr id="5228" name="Google Shape;5228;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229" name="Google Shape;5229;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1" name="Google Shape;5231;p79"/>
          <p:cNvGrpSpPr/>
          <p:nvPr/>
        </p:nvGrpSpPr>
        <p:grpSpPr>
          <a:xfrm>
            <a:off x="7585667" y="6207435"/>
            <a:ext cx="1041460" cy="997135"/>
            <a:chOff x="3179914" y="2889488"/>
            <a:chExt cx="422876" cy="404911"/>
          </a:xfrm>
        </p:grpSpPr>
        <p:sp>
          <p:nvSpPr>
            <p:cNvPr id="5232" name="Google Shape;5232;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4" name="Google Shape;5234;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8" name="Google Shape;5238;p79"/>
          <p:cNvGrpSpPr/>
          <p:nvPr/>
        </p:nvGrpSpPr>
        <p:grpSpPr>
          <a:xfrm>
            <a:off x="8843026" y="6207354"/>
            <a:ext cx="1032289" cy="997297"/>
            <a:chOff x="3729467" y="2889422"/>
            <a:chExt cx="419153" cy="404977"/>
          </a:xfrm>
        </p:grpSpPr>
        <p:sp>
          <p:nvSpPr>
            <p:cNvPr id="5239" name="Google Shape;5239;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46" name="Google Shape;5246;p79"/>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79"/>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79"/>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79"/>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50" name="Google Shape;5250;p79"/>
          <p:cNvGrpSpPr/>
          <p:nvPr/>
        </p:nvGrpSpPr>
        <p:grpSpPr>
          <a:xfrm>
            <a:off x="14283683" y="5101124"/>
            <a:ext cx="332947" cy="282993"/>
            <a:chOff x="4660325" y="1866850"/>
            <a:chExt cx="68350" cy="58100"/>
          </a:xfrm>
        </p:grpSpPr>
        <p:sp>
          <p:nvSpPr>
            <p:cNvPr id="5251" name="Google Shape;5251;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3" name="Google Shape;5253;p79"/>
          <p:cNvGrpSpPr/>
          <p:nvPr/>
        </p:nvGrpSpPr>
        <p:grpSpPr>
          <a:xfrm>
            <a:off x="14902372" y="5152572"/>
            <a:ext cx="325031" cy="180098"/>
            <a:chOff x="4791775" y="1877500"/>
            <a:chExt cx="66725" cy="36975"/>
          </a:xfrm>
        </p:grpSpPr>
        <p:sp>
          <p:nvSpPr>
            <p:cNvPr id="5254" name="Google Shape;5254;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6" name="Google Shape;5256;p79"/>
          <p:cNvGrpSpPr/>
          <p:nvPr/>
        </p:nvGrpSpPr>
        <p:grpSpPr>
          <a:xfrm>
            <a:off x="15545797" y="5152572"/>
            <a:ext cx="289958" cy="180098"/>
            <a:chOff x="4923925" y="1877500"/>
            <a:chExt cx="59525" cy="36975"/>
          </a:xfrm>
        </p:grpSpPr>
        <p:sp>
          <p:nvSpPr>
            <p:cNvPr id="5257" name="Google Shape;5257;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9" name="Google Shape;5259;p79"/>
          <p:cNvGrpSpPr/>
          <p:nvPr/>
        </p:nvGrpSpPr>
        <p:grpSpPr>
          <a:xfrm>
            <a:off x="16134781" y="5116954"/>
            <a:ext cx="282895" cy="251333"/>
            <a:chOff x="5058450" y="1870100"/>
            <a:chExt cx="58075" cy="51600"/>
          </a:xfrm>
        </p:grpSpPr>
        <p:sp>
          <p:nvSpPr>
            <p:cNvPr id="5260" name="Google Shape;5260;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2" name="Google Shape;5262;p79"/>
          <p:cNvGrpSpPr/>
          <p:nvPr/>
        </p:nvGrpSpPr>
        <p:grpSpPr>
          <a:xfrm>
            <a:off x="14963810" y="5961770"/>
            <a:ext cx="202155" cy="215289"/>
            <a:chOff x="4811425" y="2065025"/>
            <a:chExt cx="41500" cy="44200"/>
          </a:xfrm>
        </p:grpSpPr>
        <p:sp>
          <p:nvSpPr>
            <p:cNvPr id="5263" name="Google Shape;5263;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5" name="Google Shape;5265;p79"/>
          <p:cNvGrpSpPr/>
          <p:nvPr/>
        </p:nvGrpSpPr>
        <p:grpSpPr>
          <a:xfrm>
            <a:off x="15548685" y="5962196"/>
            <a:ext cx="241733" cy="214437"/>
            <a:chOff x="4929875" y="2065025"/>
            <a:chExt cx="49625" cy="44025"/>
          </a:xfrm>
        </p:grpSpPr>
        <p:sp>
          <p:nvSpPr>
            <p:cNvPr id="5266" name="Google Shape;5266;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7" name="Google Shape;5267;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8" name="Google Shape;5268;p79"/>
          <p:cNvGrpSpPr/>
          <p:nvPr/>
        </p:nvGrpSpPr>
        <p:grpSpPr>
          <a:xfrm>
            <a:off x="16206022" y="5968224"/>
            <a:ext cx="140412" cy="202382"/>
            <a:chOff x="5083925" y="2066350"/>
            <a:chExt cx="28825" cy="41550"/>
          </a:xfrm>
        </p:grpSpPr>
        <p:sp>
          <p:nvSpPr>
            <p:cNvPr id="5269" name="Google Shape;5269;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1" name="Google Shape;5271;p79"/>
          <p:cNvGrpSpPr/>
          <p:nvPr/>
        </p:nvGrpSpPr>
        <p:grpSpPr>
          <a:xfrm>
            <a:off x="14269130" y="5999519"/>
            <a:ext cx="362052" cy="139792"/>
            <a:chOff x="4659775" y="2072775"/>
            <a:chExt cx="74325" cy="28700"/>
          </a:xfrm>
        </p:grpSpPr>
        <p:sp>
          <p:nvSpPr>
            <p:cNvPr id="5272" name="Google Shape;5272;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5" name="Google Shape;5275;p79"/>
          <p:cNvGrpSpPr/>
          <p:nvPr/>
        </p:nvGrpSpPr>
        <p:grpSpPr>
          <a:xfrm>
            <a:off x="16108842" y="5580648"/>
            <a:ext cx="334773" cy="178393"/>
            <a:chOff x="4662475" y="1976500"/>
            <a:chExt cx="68725" cy="36625"/>
          </a:xfrm>
        </p:grpSpPr>
        <p:sp>
          <p:nvSpPr>
            <p:cNvPr id="5276" name="Google Shape;5276;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9" name="Google Shape;5279;p79"/>
          <p:cNvGrpSpPr/>
          <p:nvPr/>
        </p:nvGrpSpPr>
        <p:grpSpPr>
          <a:xfrm>
            <a:off x="15502652" y="5587528"/>
            <a:ext cx="333799" cy="164633"/>
            <a:chOff x="4920150" y="1977875"/>
            <a:chExt cx="68525" cy="33800"/>
          </a:xfrm>
        </p:grpSpPr>
        <p:sp>
          <p:nvSpPr>
            <p:cNvPr id="5280" name="Google Shape;5280;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3" name="Google Shape;5283;p79"/>
          <p:cNvGrpSpPr/>
          <p:nvPr/>
        </p:nvGrpSpPr>
        <p:grpSpPr>
          <a:xfrm>
            <a:off x="14324966" y="6395364"/>
            <a:ext cx="250380" cy="255717"/>
            <a:chOff x="4676550" y="2160575"/>
            <a:chExt cx="51400" cy="52500"/>
          </a:xfrm>
        </p:grpSpPr>
        <p:sp>
          <p:nvSpPr>
            <p:cNvPr id="5284" name="Google Shape;5284;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7" name="Google Shape;5287;p79"/>
          <p:cNvGrpSpPr/>
          <p:nvPr/>
        </p:nvGrpSpPr>
        <p:grpSpPr>
          <a:xfrm>
            <a:off x="14919482" y="6409429"/>
            <a:ext cx="290811" cy="227588"/>
            <a:chOff x="4768325" y="2163475"/>
            <a:chExt cx="59700" cy="46725"/>
          </a:xfrm>
        </p:grpSpPr>
        <p:sp>
          <p:nvSpPr>
            <p:cNvPr id="5288" name="Google Shape;5288;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90" name="Google Shape;5290;p79"/>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9"/>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9"/>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79"/>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79"/>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79"/>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96" name="Google Shape;5296;p79"/>
          <p:cNvGrpSpPr/>
          <p:nvPr/>
        </p:nvGrpSpPr>
        <p:grpSpPr>
          <a:xfrm>
            <a:off x="14952119" y="6919616"/>
            <a:ext cx="225537" cy="213706"/>
            <a:chOff x="4768575" y="2253950"/>
            <a:chExt cx="46300" cy="43875"/>
          </a:xfrm>
        </p:grpSpPr>
        <p:sp>
          <p:nvSpPr>
            <p:cNvPr id="5297" name="Google Shape;5297;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9" name="Google Shape;5299;p79"/>
          <p:cNvGrpSpPr/>
          <p:nvPr/>
        </p:nvGrpSpPr>
        <p:grpSpPr>
          <a:xfrm>
            <a:off x="15551364" y="7897668"/>
            <a:ext cx="236375" cy="292492"/>
            <a:chOff x="4960900" y="2433225"/>
            <a:chExt cx="48525" cy="60050"/>
          </a:xfrm>
        </p:grpSpPr>
        <p:sp>
          <p:nvSpPr>
            <p:cNvPr id="5300" name="Google Shape;5300;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2" name="Google Shape;5302;p79"/>
          <p:cNvGrpSpPr/>
          <p:nvPr/>
        </p:nvGrpSpPr>
        <p:grpSpPr>
          <a:xfrm>
            <a:off x="14928493" y="8425790"/>
            <a:ext cx="272787" cy="287621"/>
            <a:chOff x="4854075" y="2527625"/>
            <a:chExt cx="56000" cy="59050"/>
          </a:xfrm>
        </p:grpSpPr>
        <p:sp>
          <p:nvSpPr>
            <p:cNvPr id="5303" name="Google Shape;5303;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05" name="Google Shape;5305;p79"/>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79"/>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79"/>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8" name="Google Shape;5308;p79"/>
          <p:cNvGrpSpPr/>
          <p:nvPr/>
        </p:nvGrpSpPr>
        <p:grpSpPr>
          <a:xfrm>
            <a:off x="16176917" y="7353279"/>
            <a:ext cx="198623" cy="321595"/>
            <a:chOff x="5059700" y="2334775"/>
            <a:chExt cx="40775" cy="66025"/>
          </a:xfrm>
        </p:grpSpPr>
        <p:sp>
          <p:nvSpPr>
            <p:cNvPr id="5309" name="Google Shape;5309;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8" name="Google Shape;5318;p79"/>
          <p:cNvGrpSpPr/>
          <p:nvPr/>
        </p:nvGrpSpPr>
        <p:grpSpPr>
          <a:xfrm>
            <a:off x="16091244" y="7883543"/>
            <a:ext cx="369968" cy="320742"/>
            <a:chOff x="5037700" y="2430325"/>
            <a:chExt cx="75950" cy="65850"/>
          </a:xfrm>
        </p:grpSpPr>
        <p:sp>
          <p:nvSpPr>
            <p:cNvPr id="5319" name="Google Shape;5319;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0" name="Google Shape;5320;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1" name="Google Shape;5321;p79"/>
          <p:cNvGrpSpPr/>
          <p:nvPr/>
        </p:nvGrpSpPr>
        <p:grpSpPr>
          <a:xfrm>
            <a:off x="14930256" y="7416447"/>
            <a:ext cx="346028" cy="195259"/>
            <a:chOff x="4756975" y="2341800"/>
            <a:chExt cx="91975" cy="51925"/>
          </a:xfrm>
        </p:grpSpPr>
        <p:sp>
          <p:nvSpPr>
            <p:cNvPr id="5322" name="Google Shape;5322;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6" name="Google Shape;5336;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8" name="Google Shape;5338;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2" name="Google Shape;5342;p79"/>
          <p:cNvGrpSpPr/>
          <p:nvPr/>
        </p:nvGrpSpPr>
        <p:grpSpPr>
          <a:xfrm>
            <a:off x="15464130" y="8393839"/>
            <a:ext cx="424993" cy="351522"/>
            <a:chOff x="4943575" y="2516350"/>
            <a:chExt cx="98675" cy="81700"/>
          </a:xfrm>
        </p:grpSpPr>
        <p:sp>
          <p:nvSpPr>
            <p:cNvPr id="5343" name="Google Shape;5343;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9" name="Google Shape;5349;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0" name="Google Shape;5350;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2" name="Google Shape;5352;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5" name="Google Shape;5355;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7" name="Google Shape;5357;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8" name="Google Shape;5358;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1" name="Google Shape;5361;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5" name="Google Shape;5365;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0" name="Google Shape;5370;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1" name="Google Shape;5381;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8" name="Google Shape;5388;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0" name="Google Shape;5400;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1" name="Google Shape;5401;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6" name="Google Shape;5416;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7" name="Google Shape;5417;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1" name="Google Shape;5421;p79"/>
          <p:cNvGrpSpPr/>
          <p:nvPr/>
        </p:nvGrpSpPr>
        <p:grpSpPr>
          <a:xfrm>
            <a:off x="3980253" y="6846326"/>
            <a:ext cx="1930703" cy="269221"/>
            <a:chOff x="4411970" y="2962952"/>
            <a:chExt cx="706544" cy="104212"/>
          </a:xfrm>
        </p:grpSpPr>
        <p:sp>
          <p:nvSpPr>
            <p:cNvPr id="5422" name="Google Shape;5422;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6" name="Google Shape;5426;p79"/>
          <p:cNvGrpSpPr/>
          <p:nvPr/>
        </p:nvGrpSpPr>
        <p:grpSpPr>
          <a:xfrm>
            <a:off x="3980253" y="6024155"/>
            <a:ext cx="1920316" cy="578343"/>
            <a:chOff x="4411970" y="2726085"/>
            <a:chExt cx="643107" cy="193659"/>
          </a:xfrm>
        </p:grpSpPr>
        <p:sp>
          <p:nvSpPr>
            <p:cNvPr id="5427" name="Google Shape;5427;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0" name="Google Shape;5430;p79"/>
          <p:cNvGrpSpPr/>
          <p:nvPr/>
        </p:nvGrpSpPr>
        <p:grpSpPr>
          <a:xfrm>
            <a:off x="1986037" y="6556373"/>
            <a:ext cx="1666345" cy="518419"/>
            <a:chOff x="4411970" y="4340222"/>
            <a:chExt cx="779467" cy="242683"/>
          </a:xfrm>
        </p:grpSpPr>
        <p:sp>
          <p:nvSpPr>
            <p:cNvPr id="5431" name="Google Shape;5431;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4" name="Google Shape;5434;p79"/>
          <p:cNvGrpSpPr/>
          <p:nvPr/>
        </p:nvGrpSpPr>
        <p:grpSpPr>
          <a:xfrm>
            <a:off x="3980253" y="5347866"/>
            <a:ext cx="1930320" cy="432460"/>
            <a:chOff x="4411970" y="2468674"/>
            <a:chExt cx="747317" cy="167425"/>
          </a:xfrm>
        </p:grpSpPr>
        <p:sp>
          <p:nvSpPr>
            <p:cNvPr id="5435" name="Google Shape;5435;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79"/>
          <p:cNvGrpSpPr/>
          <p:nvPr/>
        </p:nvGrpSpPr>
        <p:grpSpPr>
          <a:xfrm>
            <a:off x="1977747" y="5157301"/>
            <a:ext cx="1620901" cy="638297"/>
            <a:chOff x="4411970" y="3686602"/>
            <a:chExt cx="797845" cy="314215"/>
          </a:xfrm>
        </p:grpSpPr>
        <p:sp>
          <p:nvSpPr>
            <p:cNvPr id="5438" name="Google Shape;5438;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43" name="Google Shape;5443;p79"/>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4" name="Google Shape;5444;p79"/>
          <p:cNvGrpSpPr/>
          <p:nvPr/>
        </p:nvGrpSpPr>
        <p:grpSpPr>
          <a:xfrm>
            <a:off x="1977940" y="4666348"/>
            <a:ext cx="3940665" cy="417567"/>
            <a:chOff x="6336019" y="3733725"/>
            <a:chExt cx="2566206" cy="351310"/>
          </a:xfrm>
        </p:grpSpPr>
        <p:sp>
          <p:nvSpPr>
            <p:cNvPr id="5445" name="Google Shape;5445;p79"/>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79"/>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9"/>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79"/>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9" name="Google Shape;5449;p79"/>
          <p:cNvGrpSpPr/>
          <p:nvPr/>
        </p:nvGrpSpPr>
        <p:grpSpPr>
          <a:xfrm>
            <a:off x="3980253" y="7881458"/>
            <a:ext cx="1893101" cy="306400"/>
            <a:chOff x="4404545" y="3301592"/>
            <a:chExt cx="782403" cy="129272"/>
          </a:xfrm>
        </p:grpSpPr>
        <p:sp>
          <p:nvSpPr>
            <p:cNvPr id="5450" name="Google Shape;5450;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2" name="Google Shape;5452;p79"/>
          <p:cNvGrpSpPr/>
          <p:nvPr/>
        </p:nvGrpSpPr>
        <p:grpSpPr>
          <a:xfrm>
            <a:off x="3980253" y="7359376"/>
            <a:ext cx="1924514" cy="278253"/>
            <a:chOff x="4411970" y="3131459"/>
            <a:chExt cx="710520" cy="117397"/>
          </a:xfrm>
        </p:grpSpPr>
        <p:sp>
          <p:nvSpPr>
            <p:cNvPr id="5453" name="Google Shape;5453;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5455" name="Google Shape;5455;p79"/>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56" name="Google Shape;5456;p79"/>
          <p:cNvGrpSpPr/>
          <p:nvPr/>
        </p:nvGrpSpPr>
        <p:grpSpPr>
          <a:xfrm>
            <a:off x="1980542" y="7228965"/>
            <a:ext cx="1647676" cy="917975"/>
            <a:chOff x="4411970" y="1801825"/>
            <a:chExt cx="734586" cy="409262"/>
          </a:xfrm>
        </p:grpSpPr>
        <p:sp>
          <p:nvSpPr>
            <p:cNvPr id="5457" name="Google Shape;5457;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9" name="Google Shape;5459;p79"/>
          <p:cNvGrpSpPr/>
          <p:nvPr/>
        </p:nvGrpSpPr>
        <p:grpSpPr>
          <a:xfrm>
            <a:off x="1980542" y="8325817"/>
            <a:ext cx="1712696" cy="424079"/>
            <a:chOff x="4411970" y="2233974"/>
            <a:chExt cx="763574" cy="189068"/>
          </a:xfrm>
        </p:grpSpPr>
        <p:sp>
          <p:nvSpPr>
            <p:cNvPr id="5460" name="Google Shape;5460;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2" name="Google Shape;5462;p79"/>
          <p:cNvGrpSpPr/>
          <p:nvPr/>
        </p:nvGrpSpPr>
        <p:grpSpPr>
          <a:xfrm>
            <a:off x="6200935" y="4676488"/>
            <a:ext cx="1023205" cy="1023205"/>
            <a:chOff x="5681300" y="2527788"/>
            <a:chExt cx="805800" cy="805800"/>
          </a:xfrm>
        </p:grpSpPr>
        <p:sp>
          <p:nvSpPr>
            <p:cNvPr id="5463" name="Google Shape;5463;p79"/>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4" name="Google Shape;5464;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5" name="Google Shape;5465;p79"/>
          <p:cNvGrpSpPr/>
          <p:nvPr/>
        </p:nvGrpSpPr>
        <p:grpSpPr>
          <a:xfrm>
            <a:off x="6195323" y="6209654"/>
            <a:ext cx="1026042" cy="1025870"/>
            <a:chOff x="4049800" y="640400"/>
            <a:chExt cx="858900" cy="858900"/>
          </a:xfrm>
        </p:grpSpPr>
        <p:sp>
          <p:nvSpPr>
            <p:cNvPr id="5466" name="Google Shape;5466;p79"/>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67" name="Google Shape;5467;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468" name="Google Shape;5468;p79"/>
          <p:cNvGrpSpPr/>
          <p:nvPr/>
        </p:nvGrpSpPr>
        <p:grpSpPr>
          <a:xfrm>
            <a:off x="6029721" y="7513438"/>
            <a:ext cx="1372978" cy="1373170"/>
            <a:chOff x="5080188" y="927900"/>
            <a:chExt cx="961200" cy="961200"/>
          </a:xfrm>
        </p:grpSpPr>
        <p:sp>
          <p:nvSpPr>
            <p:cNvPr id="5469" name="Google Shape;5469;p79"/>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0" name="Google Shape;5470;p79"/>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1" name="Google Shape;5471;p79"/>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2" name="Google Shape;5472;p79"/>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5" name="Google Shape;5475;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7" name="Google Shape;5477;p79"/>
          <p:cNvGrpSpPr/>
          <p:nvPr/>
        </p:nvGrpSpPr>
        <p:grpSpPr>
          <a:xfrm>
            <a:off x="7596024" y="7698897"/>
            <a:ext cx="1020745" cy="1021875"/>
            <a:chOff x="7508249" y="1522825"/>
            <a:chExt cx="1326332" cy="1322987"/>
          </a:xfrm>
        </p:grpSpPr>
        <p:sp>
          <p:nvSpPr>
            <p:cNvPr id="5478" name="Google Shape;5478;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0" name="Google Shape;5480;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83" name="Google Shape;5483;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85" name="Google Shape;5485;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86" name="Google Shape;5486;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87" name="Google Shape;5487;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8" name="Google Shape;5488;p79"/>
          <p:cNvGrpSpPr/>
          <p:nvPr/>
        </p:nvGrpSpPr>
        <p:grpSpPr>
          <a:xfrm>
            <a:off x="8979210" y="7701707"/>
            <a:ext cx="985304" cy="1006695"/>
            <a:chOff x="6039282" y="1042577"/>
            <a:chExt cx="734315" cy="731929"/>
          </a:xfrm>
        </p:grpSpPr>
        <p:sp>
          <p:nvSpPr>
            <p:cNvPr id="5489" name="Google Shape;5489;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93" name="Google Shape;5493;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9" name="Google Shape;5499;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2" name="Google Shape;5502;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3" name="Google Shape;5503;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5" name="Google Shape;5505;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6" name="Google Shape;5506;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0" name="Google Shape;5510;p79"/>
          <p:cNvGrpSpPr/>
          <p:nvPr/>
        </p:nvGrpSpPr>
        <p:grpSpPr>
          <a:xfrm>
            <a:off x="10260038" y="4693788"/>
            <a:ext cx="966608" cy="1009805"/>
            <a:chOff x="1825800" y="1651625"/>
            <a:chExt cx="568125" cy="591775"/>
          </a:xfrm>
        </p:grpSpPr>
        <p:sp>
          <p:nvSpPr>
            <p:cNvPr id="5511" name="Google Shape;5511;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5" name="Google Shape;5515;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6" name="Google Shape;5516;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17" name="Google Shape;5517;p79"/>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8" name="Google Shape;5518;p79"/>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9" name="Google Shape;5519;p79"/>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0" name="Google Shape;5520;p79"/>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1" name="Google Shape;5521;p79"/>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5522" name="Google Shape;5522;p79"/>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grpSp>
        <p:nvGrpSpPr>
          <p:cNvPr id="5527" name="Google Shape;5527;p80"/>
          <p:cNvGrpSpPr/>
          <p:nvPr/>
        </p:nvGrpSpPr>
        <p:grpSpPr>
          <a:xfrm>
            <a:off x="1444116" y="1914181"/>
            <a:ext cx="4985736" cy="2759752"/>
            <a:chOff x="2654821" y="2311071"/>
            <a:chExt cx="2279715" cy="1262120"/>
          </a:xfrm>
        </p:grpSpPr>
        <p:grpSp>
          <p:nvGrpSpPr>
            <p:cNvPr id="5528" name="Google Shape;5528;p80"/>
            <p:cNvGrpSpPr/>
            <p:nvPr/>
          </p:nvGrpSpPr>
          <p:grpSpPr>
            <a:xfrm>
              <a:off x="4034269" y="2840745"/>
              <a:ext cx="40212" cy="36437"/>
              <a:chOff x="4293400" y="2574725"/>
              <a:chExt cx="84425" cy="80100"/>
            </a:xfrm>
          </p:grpSpPr>
          <p:sp>
            <p:nvSpPr>
              <p:cNvPr id="5529" name="Google Shape;5529;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530" name="Google Shape;5530;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1" name="Google Shape;5531;p80"/>
            <p:cNvGrpSpPr/>
            <p:nvPr/>
          </p:nvGrpSpPr>
          <p:grpSpPr>
            <a:xfrm>
              <a:off x="3894606" y="2334874"/>
              <a:ext cx="913198" cy="518984"/>
              <a:chOff x="4000175" y="1462675"/>
              <a:chExt cx="1917275" cy="1140875"/>
            </a:xfrm>
          </p:grpSpPr>
          <p:sp>
            <p:nvSpPr>
              <p:cNvPr id="5532" name="Google Shape;5532;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533" name="Google Shape;5533;p80"/>
              <p:cNvGrpSpPr/>
              <p:nvPr/>
            </p:nvGrpSpPr>
            <p:grpSpPr>
              <a:xfrm>
                <a:off x="4000175" y="1462675"/>
                <a:ext cx="1917275" cy="1140875"/>
                <a:chOff x="4000175" y="1462675"/>
                <a:chExt cx="1917275" cy="1140875"/>
              </a:xfrm>
            </p:grpSpPr>
            <p:sp>
              <p:nvSpPr>
                <p:cNvPr id="5534" name="Google Shape;5534;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535" name="Google Shape;5535;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5539" name="Google Shape;5539;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40" name="Google Shape;5540;p80"/>
            <p:cNvGrpSpPr/>
            <p:nvPr/>
          </p:nvGrpSpPr>
          <p:grpSpPr>
            <a:xfrm>
              <a:off x="3875768" y="2846704"/>
              <a:ext cx="44796" cy="47366"/>
              <a:chOff x="3960625" y="2587825"/>
              <a:chExt cx="94050" cy="104125"/>
            </a:xfrm>
          </p:grpSpPr>
          <p:sp>
            <p:nvSpPr>
              <p:cNvPr id="5541" name="Google Shape;5541;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542" name="Google Shape;5542;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3" name="Google Shape;5543;p80"/>
            <p:cNvGrpSpPr/>
            <p:nvPr/>
          </p:nvGrpSpPr>
          <p:grpSpPr>
            <a:xfrm>
              <a:off x="3782759" y="2807162"/>
              <a:ext cx="82686" cy="85487"/>
              <a:chOff x="3765350" y="2500900"/>
              <a:chExt cx="173600" cy="187925"/>
            </a:xfrm>
          </p:grpSpPr>
          <p:sp>
            <p:nvSpPr>
              <p:cNvPr id="5544" name="Google Shape;5544;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545" name="Google Shape;5545;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0" name="Google Shape;5550;p80"/>
            <p:cNvGrpSpPr/>
            <p:nvPr/>
          </p:nvGrpSpPr>
          <p:grpSpPr>
            <a:xfrm>
              <a:off x="3775674" y="2798496"/>
              <a:ext cx="40545" cy="23564"/>
              <a:chOff x="3750475" y="2481850"/>
              <a:chExt cx="85125" cy="51800"/>
            </a:xfrm>
          </p:grpSpPr>
          <p:sp>
            <p:nvSpPr>
              <p:cNvPr id="5551" name="Google Shape;5551;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553" name="Google Shape;5553;p80"/>
            <p:cNvGrpSpPr/>
            <p:nvPr/>
          </p:nvGrpSpPr>
          <p:grpSpPr>
            <a:xfrm>
              <a:off x="3716946" y="2776024"/>
              <a:ext cx="81971" cy="76912"/>
              <a:chOff x="3627175" y="2432450"/>
              <a:chExt cx="172100" cy="169075"/>
            </a:xfrm>
          </p:grpSpPr>
          <p:sp>
            <p:nvSpPr>
              <p:cNvPr id="5554" name="Google Shape;5554;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556" name="Google Shape;5556;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557" name="Google Shape;5557;p80"/>
            <p:cNvGrpSpPr/>
            <p:nvPr/>
          </p:nvGrpSpPr>
          <p:grpSpPr>
            <a:xfrm>
              <a:off x="3685682" y="2845624"/>
              <a:ext cx="29311" cy="45055"/>
              <a:chOff x="3561536" y="2585450"/>
              <a:chExt cx="61539" cy="99045"/>
            </a:xfrm>
          </p:grpSpPr>
          <p:sp>
            <p:nvSpPr>
              <p:cNvPr id="5558" name="Google Shape;5558;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560" name="Google Shape;5560;p80"/>
            <p:cNvGrpSpPr/>
            <p:nvPr/>
          </p:nvGrpSpPr>
          <p:grpSpPr>
            <a:xfrm>
              <a:off x="3849905" y="2572252"/>
              <a:ext cx="74339" cy="119559"/>
              <a:chOff x="3906325" y="1984500"/>
              <a:chExt cx="156075" cy="262825"/>
            </a:xfrm>
          </p:grpSpPr>
          <p:sp>
            <p:nvSpPr>
              <p:cNvPr id="5561" name="Google Shape;5561;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562" name="Google Shape;5562;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3" name="Google Shape;5563;p80"/>
            <p:cNvGrpSpPr/>
            <p:nvPr/>
          </p:nvGrpSpPr>
          <p:grpSpPr>
            <a:xfrm>
              <a:off x="2654821" y="2414345"/>
              <a:ext cx="667570" cy="558731"/>
              <a:chOff x="1397225" y="1637375"/>
              <a:chExt cx="1401575" cy="1228250"/>
            </a:xfrm>
          </p:grpSpPr>
          <p:sp>
            <p:nvSpPr>
              <p:cNvPr id="5564" name="Google Shape;5564;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565" name="Google Shape;5565;p80"/>
              <p:cNvGrpSpPr/>
              <p:nvPr/>
            </p:nvGrpSpPr>
            <p:grpSpPr>
              <a:xfrm>
                <a:off x="1397225" y="1637375"/>
                <a:ext cx="1398775" cy="1228250"/>
                <a:chOff x="1397225" y="1637375"/>
                <a:chExt cx="1398775" cy="1228250"/>
              </a:xfrm>
            </p:grpSpPr>
            <p:sp>
              <p:nvSpPr>
                <p:cNvPr id="5566" name="Google Shape;5566;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68" name="Google Shape;5568;p80"/>
            <p:cNvGrpSpPr/>
            <p:nvPr/>
          </p:nvGrpSpPr>
          <p:grpSpPr>
            <a:xfrm>
              <a:off x="3230417" y="3103734"/>
              <a:ext cx="282982" cy="280332"/>
              <a:chOff x="2605700" y="3152850"/>
              <a:chExt cx="594125" cy="616250"/>
            </a:xfrm>
          </p:grpSpPr>
          <p:sp>
            <p:nvSpPr>
              <p:cNvPr id="5569" name="Google Shape;5569;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570" name="Google Shape;5570;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5571" name="Google Shape;5571;p80"/>
            <p:cNvGrpSpPr/>
            <p:nvPr/>
          </p:nvGrpSpPr>
          <p:grpSpPr>
            <a:xfrm>
              <a:off x="3265985" y="3226989"/>
              <a:ext cx="87151" cy="346202"/>
              <a:chOff x="2680375" y="3423800"/>
              <a:chExt cx="182975" cy="761050"/>
            </a:xfrm>
          </p:grpSpPr>
          <p:sp>
            <p:nvSpPr>
              <p:cNvPr id="5572" name="Google Shape;5572;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573" name="Google Shape;5573;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4" name="Google Shape;5574;p80"/>
            <p:cNvGrpSpPr/>
            <p:nvPr/>
          </p:nvGrpSpPr>
          <p:grpSpPr>
            <a:xfrm>
              <a:off x="3855466" y="3289811"/>
              <a:ext cx="112514" cy="94210"/>
              <a:chOff x="3918000" y="3561900"/>
              <a:chExt cx="236225" cy="207100"/>
            </a:xfrm>
          </p:grpSpPr>
          <p:sp>
            <p:nvSpPr>
              <p:cNvPr id="5575" name="Google Shape;5575;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576" name="Google Shape;5576;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77" name="Google Shape;5577;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8" name="Google Shape;5578;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5580" name="Google Shape;5580;p80"/>
            <p:cNvGrpSpPr/>
            <p:nvPr/>
          </p:nvGrpSpPr>
          <p:grpSpPr>
            <a:xfrm>
              <a:off x="2905224" y="2311071"/>
              <a:ext cx="596721" cy="528992"/>
              <a:chOff x="1922950" y="1410350"/>
              <a:chExt cx="1252825" cy="1162875"/>
            </a:xfrm>
          </p:grpSpPr>
          <p:sp>
            <p:nvSpPr>
              <p:cNvPr id="5581" name="Google Shape;5581;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7" name="Google Shape;5587;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5597" name="Google Shape;5597;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5617" name="Google Shape;5617;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5618" name="Google Shape;5618;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9" name="Google Shape;5619;p80"/>
            <p:cNvGrpSpPr/>
            <p:nvPr/>
          </p:nvGrpSpPr>
          <p:grpSpPr>
            <a:xfrm>
              <a:off x="3280929" y="3294542"/>
              <a:ext cx="109894" cy="272224"/>
              <a:chOff x="2711750" y="3572300"/>
              <a:chExt cx="230725" cy="598425"/>
            </a:xfrm>
          </p:grpSpPr>
          <p:sp>
            <p:nvSpPr>
              <p:cNvPr id="5620" name="Google Shape;5620;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22" name="Google Shape;5622;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23" name="Google Shape;5623;p80"/>
            <p:cNvGrpSpPr/>
            <p:nvPr/>
          </p:nvGrpSpPr>
          <p:grpSpPr>
            <a:xfrm>
              <a:off x="3790439" y="2408636"/>
              <a:ext cx="73017" cy="75684"/>
              <a:chOff x="3781475" y="1624825"/>
              <a:chExt cx="153300" cy="166375"/>
            </a:xfrm>
          </p:grpSpPr>
          <p:sp>
            <p:nvSpPr>
              <p:cNvPr id="5624" name="Google Shape;5624;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28" name="Google Shape;5628;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35" name="Google Shape;5635;p80"/>
            <p:cNvGrpSpPr/>
            <p:nvPr/>
          </p:nvGrpSpPr>
          <p:grpSpPr>
            <a:xfrm>
              <a:off x="4403342" y="3107749"/>
              <a:ext cx="316680" cy="101374"/>
              <a:chOff x="5068275" y="3161675"/>
              <a:chExt cx="664875" cy="222850"/>
            </a:xfrm>
          </p:grpSpPr>
          <p:sp>
            <p:nvSpPr>
              <p:cNvPr id="5636" name="Google Shape;5636;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40" name="Google Shape;5640;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9" name="Google Shape;5649;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0" name="Google Shape;5650;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2" name="Google Shape;5652;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5" name="Google Shape;5655;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69" name="Google Shape;5669;p80"/>
            <p:cNvGrpSpPr/>
            <p:nvPr/>
          </p:nvGrpSpPr>
          <p:grpSpPr>
            <a:xfrm>
              <a:off x="3697513" y="2707266"/>
              <a:ext cx="59549" cy="79733"/>
              <a:chOff x="3586375" y="2281300"/>
              <a:chExt cx="125025" cy="175275"/>
            </a:xfrm>
          </p:grpSpPr>
          <p:sp>
            <p:nvSpPr>
              <p:cNvPr id="5670" name="Google Shape;5670;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72" name="Google Shape;5672;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73" name="Google Shape;5673;p80"/>
            <p:cNvGrpSpPr/>
            <p:nvPr/>
          </p:nvGrpSpPr>
          <p:grpSpPr>
            <a:xfrm>
              <a:off x="4513224" y="3221724"/>
              <a:ext cx="274563" cy="280321"/>
              <a:chOff x="5298975" y="3412225"/>
              <a:chExt cx="576450" cy="616225"/>
            </a:xfrm>
          </p:grpSpPr>
          <p:sp>
            <p:nvSpPr>
              <p:cNvPr id="5674" name="Google Shape;5674;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5675" name="Google Shape;5675;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6" name="Google Shape;5676;p80"/>
            <p:cNvGrpSpPr/>
            <p:nvPr/>
          </p:nvGrpSpPr>
          <p:grpSpPr>
            <a:xfrm>
              <a:off x="4824403" y="3421846"/>
              <a:ext cx="110132" cy="130647"/>
              <a:chOff x="5952300" y="3852150"/>
              <a:chExt cx="231225" cy="287200"/>
            </a:xfrm>
          </p:grpSpPr>
          <p:sp>
            <p:nvSpPr>
              <p:cNvPr id="5677" name="Google Shape;5677;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8" name="Google Shape;5678;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79" name="Google Shape;5679;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87" name="Google Shape;5687;p80"/>
            <p:cNvGrpSpPr/>
            <p:nvPr/>
          </p:nvGrpSpPr>
          <p:grpSpPr>
            <a:xfrm>
              <a:off x="4295710" y="3079670"/>
              <a:ext cx="14968" cy="27135"/>
              <a:chOff x="4842300" y="3099950"/>
              <a:chExt cx="31425" cy="59650"/>
            </a:xfrm>
          </p:grpSpPr>
          <p:sp>
            <p:nvSpPr>
              <p:cNvPr id="5688" name="Google Shape;5688;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92" name="Google Shape;5692;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3" name="Google Shape;5693;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4" name="Google Shape;5694;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6" name="Google Shape;5696;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00" name="Google Shape;5700;p80"/>
            <p:cNvGrpSpPr/>
            <p:nvPr/>
          </p:nvGrpSpPr>
          <p:grpSpPr>
            <a:xfrm>
              <a:off x="3831056" y="2816010"/>
              <a:ext cx="37378" cy="27612"/>
              <a:chOff x="3866750" y="2520350"/>
              <a:chExt cx="78475" cy="60700"/>
            </a:xfrm>
          </p:grpSpPr>
          <p:sp>
            <p:nvSpPr>
              <p:cNvPr id="5701" name="Google Shape;5701;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2" name="Google Shape;5702;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05" name="Google Shape;5705;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9" name="Google Shape;5709;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0" name="Google Shape;5710;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0" name="Google Shape;5720;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1" name="Google Shape;5721;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5722" name="Google Shape;5722;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4" name="Google Shape;5724;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6" name="Google Shape;5726;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7" name="Google Shape;5727;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9" name="Google Shape;5729;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1" name="Google Shape;5731;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2" name="Google Shape;5732;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5734" name="Google Shape;5734;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5" name="Google Shape;5735;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6" name="Google Shape;5736;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9" name="Google Shape;5739;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1" name="Google Shape;5741;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2" name="Google Shape;5742;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4" name="Google Shape;5744;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5" name="Google Shape;5745;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47" name="Google Shape;5747;p80"/>
            <p:cNvGrpSpPr/>
            <p:nvPr/>
          </p:nvGrpSpPr>
          <p:grpSpPr>
            <a:xfrm>
              <a:off x="3632736" y="3051591"/>
              <a:ext cx="63288" cy="45217"/>
              <a:chOff x="3450375" y="3038225"/>
              <a:chExt cx="132875" cy="99400"/>
            </a:xfrm>
          </p:grpSpPr>
          <p:sp>
            <p:nvSpPr>
              <p:cNvPr id="5748" name="Google Shape;5748;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50" name="Google Shape;5750;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3" name="Google Shape;5753;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4" name="Google Shape;5754;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6" name="Google Shape;5756;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5759" name="Google Shape;5759;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5" name="Google Shape;5765;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8" name="Google Shape;5768;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5769" name="Google Shape;5769;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1" name="Google Shape;5771;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5775" name="Google Shape;5775;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6" name="Google Shape;5776;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1" name="Google Shape;5781;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3" name="Google Shape;5783;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4" name="Google Shape;5784;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5" name="Google Shape;5785;p80"/>
          <p:cNvGrpSpPr/>
          <p:nvPr/>
        </p:nvGrpSpPr>
        <p:grpSpPr>
          <a:xfrm>
            <a:off x="7061237" y="2043530"/>
            <a:ext cx="4156365" cy="2733115"/>
            <a:chOff x="235800" y="830650"/>
            <a:chExt cx="6978450" cy="4588844"/>
          </a:xfrm>
        </p:grpSpPr>
        <p:sp>
          <p:nvSpPr>
            <p:cNvPr id="5786" name="Google Shape;5786;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7" name="Google Shape;5787;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89" name="Google Shape;5789;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0" name="Google Shape;5790;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1" name="Google Shape;5791;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2" name="Google Shape;5792;p80"/>
          <p:cNvGrpSpPr/>
          <p:nvPr/>
        </p:nvGrpSpPr>
        <p:grpSpPr>
          <a:xfrm>
            <a:off x="1438230" y="5705734"/>
            <a:ext cx="5245751" cy="2667081"/>
            <a:chOff x="238125" y="1038125"/>
            <a:chExt cx="7146800" cy="3633625"/>
          </a:xfrm>
        </p:grpSpPr>
        <p:sp>
          <p:nvSpPr>
            <p:cNvPr id="5793" name="Google Shape;5793;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6" name="Google Shape;5796;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7" name="Google Shape;5797;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0" name="Google Shape;5800;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7" name="Google Shape;5807;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9" name="Google Shape;5809;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2" name="Google Shape;5812;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3" name="Google Shape;5813;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4" name="Google Shape;5814;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5" name="Google Shape;5815;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7" name="Google Shape;5817;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8" name="Google Shape;5818;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6" name="Google Shape;5826;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7" name="Google Shape;5827;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4" name="Google Shape;5844;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7" name="Google Shape;5847;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9" name="Google Shape;5849;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1" name="Google Shape;5851;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4" name="Google Shape;5854;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6" name="Google Shape;5856;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2" name="Google Shape;5862;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3" name="Google Shape;5863;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4" name="Google Shape;5864;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5" name="Google Shape;5865;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6" name="Google Shape;5866;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8" name="Google Shape;5868;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2" name="Google Shape;5872;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5" name="Google Shape;5875;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0" name="Google Shape;5880;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1" name="Google Shape;5881;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2" name="Google Shape;5882;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3" name="Google Shape;5883;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5" name="Google Shape;5885;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6" name="Google Shape;5886;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7" name="Google Shape;5887;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8" name="Google Shape;5888;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1" name="Google Shape;5891;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2" name="Google Shape;5892;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3" name="Google Shape;5893;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8" name="Google Shape;5898;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2" name="Google Shape;5902;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3" name="Google Shape;5903;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4" name="Google Shape;5904;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6" name="Google Shape;5906;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7" name="Google Shape;5907;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8" name="Google Shape;5908;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1" name="Google Shape;5911;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2" name="Google Shape;5912;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3" name="Google Shape;5913;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5" name="Google Shape;5915;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9" name="Google Shape;5919;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2" name="Google Shape;5932;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3" name="Google Shape;5933;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6" name="Google Shape;5956;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9" name="Google Shape;5959;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4" name="Google Shape;5964;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3" name="Google Shape;5973;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4" name="Google Shape;5974;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6" name="Google Shape;5996;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9" name="Google Shape;5999;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0" name="Google Shape;6000;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1" name="Google Shape;6001;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0" name="Google Shape;6010;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1" name="Google Shape;6011;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7" name="Google Shape;6017;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0" name="Google Shape;6020;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1" name="Google Shape;6021;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3" name="Google Shape;6023;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4" name="Google Shape;6024;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7" name="Google Shape;6027;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8" name="Google Shape;6028;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9" name="Google Shape;6029;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0" name="Google Shape;6030;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5" name="Google Shape;6035;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9" name="Google Shape;6039;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1" name="Google Shape;6041;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2" name="Google Shape;6042;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5" name="Google Shape;6045;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6" name="Google Shape;6046;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7" name="Google Shape;6047;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3" name="Google Shape;6053;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4" name="Google Shape;6054;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5" name="Google Shape;6055;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4" name="Google Shape;6064;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5" name="Google Shape;6085;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2" name="Google Shape;6092;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4" name="Google Shape;6094;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7" name="Google Shape;6097;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8" name="Google Shape;6098;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9" name="Google Shape;6099;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3" name="Google Shape;6103;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6" name="Google Shape;6106;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9" name="Google Shape;6109;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0" name="Google Shape;6110;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5" name="Google Shape;6115;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8" name="Google Shape;6118;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1" name="Google Shape;6121;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4" name="Google Shape;6124;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5" name="Google Shape;6125;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9" name="Google Shape;6129;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6" name="Google Shape;6136;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9" name="Google Shape;6139;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2" name="Google Shape;6142;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3" name="Google Shape;6143;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4" name="Google Shape;6144;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8" name="Google Shape;6148;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5" name="Google Shape;6155;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2" name="Google Shape;6192;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0" name="Google Shape;6200;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7" name="Google Shape;6207;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0" name="Google Shape;6210;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1" name="Google Shape;6211;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0" name="Google Shape;6220;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7" name="Google Shape;6227;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8" name="Google Shape;6228;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1" name="Google Shape;6241;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5" name="Google Shape;6245;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8" name="Google Shape;6268;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2" name="Google Shape;6272;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3" name="Google Shape;6273;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4" name="Google Shape;6274;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7" name="Google Shape;6277;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0" name="Google Shape;6280;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0" name="Google Shape;6300;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2" name="Google Shape;6312;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0" name="Google Shape;6320;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5" name="Google Shape;6345;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6" name="Google Shape;6346;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1" name="Google Shape;6351;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2" name="Google Shape;6352;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5" name="Google Shape;6355;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7" name="Google Shape;6387;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3" name="Google Shape;6413;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4" name="Google Shape;6444;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0" name="Google Shape;6490;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4" name="Google Shape;6534;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5" name="Google Shape;6535;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6" name="Google Shape;6556;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2" name="Google Shape;6562;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1" name="Google Shape;6591;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0" name="Google Shape;6600;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5" name="Google Shape;6605;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7" name="Google Shape;6627;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8" name="Google Shape;6628;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9" name="Google Shape;6639;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9" name="Google Shape;6669;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0" name="Google Shape;6670;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9" name="Google Shape;6689;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7" name="Google Shape;6747;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5" name="Google Shape;6825;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8" name="Google Shape;6838;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9" name="Google Shape;6859;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1" name="Google Shape;6871;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7" name="Google Shape;6927;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8" name="Google Shape;6928;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1" name="Google Shape;6931;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9" name="Google Shape;6959;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7" name="Google Shape;7017;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3" name="Google Shape;7043;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2" name="Google Shape;7132;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6" name="Google Shape;7136;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2" name="Google Shape;7182;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2" name="Google Shape;7192;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6" name="Google Shape;7226;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4" name="Google Shape;7244;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4" name="Google Shape;7254;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8" name="Google Shape;7308;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5" name="Google Shape;7365;p80"/>
          <p:cNvGrpSpPr/>
          <p:nvPr/>
        </p:nvGrpSpPr>
        <p:grpSpPr>
          <a:xfrm>
            <a:off x="11668087" y="1989955"/>
            <a:ext cx="5181680" cy="2760470"/>
            <a:chOff x="233350" y="949250"/>
            <a:chExt cx="7137300" cy="3802300"/>
          </a:xfrm>
        </p:grpSpPr>
        <p:sp>
          <p:nvSpPr>
            <p:cNvPr id="7366" name="Google Shape;7366;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3" name="Google Shape;7383;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3" name="Google Shape;7413;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7" name="Google Shape;7417;p80"/>
          <p:cNvGrpSpPr/>
          <p:nvPr/>
        </p:nvGrpSpPr>
        <p:grpSpPr>
          <a:xfrm>
            <a:off x="15296945" y="6079501"/>
            <a:ext cx="208461" cy="640681"/>
            <a:chOff x="7564426" y="3224343"/>
            <a:chExt cx="119985" cy="368801"/>
          </a:xfrm>
        </p:grpSpPr>
        <p:sp>
          <p:nvSpPr>
            <p:cNvPr id="7418" name="Google Shape;7418;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0" name="Google Shape;7420;p80"/>
          <p:cNvGrpSpPr/>
          <p:nvPr/>
        </p:nvGrpSpPr>
        <p:grpSpPr>
          <a:xfrm>
            <a:off x="14695921" y="6067703"/>
            <a:ext cx="378977" cy="664264"/>
            <a:chOff x="8370831" y="3202002"/>
            <a:chExt cx="218129" cy="382376"/>
          </a:xfrm>
        </p:grpSpPr>
        <p:sp>
          <p:nvSpPr>
            <p:cNvPr id="7421" name="Google Shape;7421;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3" name="Google Shape;7423;p80"/>
          <p:cNvGrpSpPr/>
          <p:nvPr/>
        </p:nvGrpSpPr>
        <p:grpSpPr>
          <a:xfrm>
            <a:off x="16142700" y="6889967"/>
            <a:ext cx="618859" cy="534000"/>
            <a:chOff x="6742064" y="3750480"/>
            <a:chExt cx="399315" cy="344560"/>
          </a:xfrm>
        </p:grpSpPr>
        <p:sp>
          <p:nvSpPr>
            <p:cNvPr id="7424" name="Google Shape;7424;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6" name="Google Shape;7426;p80"/>
          <p:cNvGrpSpPr/>
          <p:nvPr/>
        </p:nvGrpSpPr>
        <p:grpSpPr>
          <a:xfrm>
            <a:off x="15220738" y="7592062"/>
            <a:ext cx="360874" cy="563216"/>
            <a:chOff x="7248525" y="3739696"/>
            <a:chExt cx="230531" cy="359790"/>
          </a:xfrm>
        </p:grpSpPr>
        <p:sp>
          <p:nvSpPr>
            <p:cNvPr id="7427" name="Google Shape;7427;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8" name="Google Shape;7428;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9" name="Google Shape;7429;p80"/>
          <p:cNvGrpSpPr/>
          <p:nvPr/>
        </p:nvGrpSpPr>
        <p:grpSpPr>
          <a:xfrm>
            <a:off x="15712577" y="6878511"/>
            <a:ext cx="325792" cy="557419"/>
            <a:chOff x="7601242" y="3729267"/>
            <a:chExt cx="222566" cy="380803"/>
          </a:xfrm>
        </p:grpSpPr>
        <p:sp>
          <p:nvSpPr>
            <p:cNvPr id="7430" name="Google Shape;7430;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32" name="Google Shape;7432;p80"/>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33" name="Google Shape;7433;p80"/>
          <p:cNvGrpSpPr/>
          <p:nvPr/>
        </p:nvGrpSpPr>
        <p:grpSpPr>
          <a:xfrm>
            <a:off x="14691868" y="6880791"/>
            <a:ext cx="387085" cy="551980"/>
            <a:chOff x="8304647" y="3738687"/>
            <a:chExt cx="225076" cy="320956"/>
          </a:xfrm>
        </p:grpSpPr>
        <p:sp>
          <p:nvSpPr>
            <p:cNvPr id="7434" name="Google Shape;7434;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7" name="Google Shape;7437;p80"/>
          <p:cNvGrpSpPr/>
          <p:nvPr/>
        </p:nvGrpSpPr>
        <p:grpSpPr>
          <a:xfrm>
            <a:off x="15236853" y="6880791"/>
            <a:ext cx="356983" cy="551980"/>
            <a:chOff x="8615101" y="3738687"/>
            <a:chExt cx="207573" cy="320956"/>
          </a:xfrm>
        </p:grpSpPr>
        <p:sp>
          <p:nvSpPr>
            <p:cNvPr id="7438" name="Google Shape;7438;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41" name="Google Shape;7441;p80"/>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442" name="Google Shape;7442;p80"/>
          <p:cNvGrpSpPr/>
          <p:nvPr/>
        </p:nvGrpSpPr>
        <p:grpSpPr>
          <a:xfrm>
            <a:off x="12026262" y="7123767"/>
            <a:ext cx="1115341" cy="1022566"/>
            <a:chOff x="6015419" y="3716859"/>
            <a:chExt cx="557671" cy="511283"/>
          </a:xfrm>
        </p:grpSpPr>
        <p:sp>
          <p:nvSpPr>
            <p:cNvPr id="7443" name="Google Shape;7443;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44" name="Google Shape;7444;p80"/>
            <p:cNvGrpSpPr/>
            <p:nvPr/>
          </p:nvGrpSpPr>
          <p:grpSpPr>
            <a:xfrm>
              <a:off x="6036094" y="3716980"/>
              <a:ext cx="529860" cy="510468"/>
              <a:chOff x="6036094" y="3716980"/>
              <a:chExt cx="529860" cy="510468"/>
            </a:xfrm>
          </p:grpSpPr>
          <p:sp>
            <p:nvSpPr>
              <p:cNvPr id="7445" name="Google Shape;7445;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455" name="Google Shape;7455;p80"/>
          <p:cNvGrpSpPr/>
          <p:nvPr/>
        </p:nvGrpSpPr>
        <p:grpSpPr>
          <a:xfrm>
            <a:off x="13284033" y="5837305"/>
            <a:ext cx="1152604" cy="1023743"/>
            <a:chOff x="6644304" y="3073628"/>
            <a:chExt cx="576302" cy="511871"/>
          </a:xfrm>
        </p:grpSpPr>
        <p:sp>
          <p:nvSpPr>
            <p:cNvPr id="7456" name="Google Shape;7456;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57" name="Google Shape;7457;p80"/>
            <p:cNvGrpSpPr/>
            <p:nvPr/>
          </p:nvGrpSpPr>
          <p:grpSpPr>
            <a:xfrm>
              <a:off x="6712169" y="3085440"/>
              <a:ext cx="481622" cy="494913"/>
              <a:chOff x="6712169" y="3085440"/>
              <a:chExt cx="481622" cy="494913"/>
            </a:xfrm>
          </p:grpSpPr>
          <p:sp>
            <p:nvSpPr>
              <p:cNvPr id="7458" name="Google Shape;7458;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3" name="Google Shape;7463;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6" name="Google Shape;7466;p80"/>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7" name="Google Shape;7467;p80"/>
          <p:cNvGrpSpPr/>
          <p:nvPr/>
        </p:nvGrpSpPr>
        <p:grpSpPr>
          <a:xfrm>
            <a:off x="13299734" y="7123295"/>
            <a:ext cx="1121261" cy="1022705"/>
            <a:chOff x="6652154" y="3716623"/>
            <a:chExt cx="560631" cy="511352"/>
          </a:xfrm>
        </p:grpSpPr>
        <p:sp>
          <p:nvSpPr>
            <p:cNvPr id="7468" name="Google Shape;7468;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9" name="Google Shape;7469;p80"/>
            <p:cNvGrpSpPr/>
            <p:nvPr/>
          </p:nvGrpSpPr>
          <p:grpSpPr>
            <a:xfrm>
              <a:off x="6669657" y="3716715"/>
              <a:ext cx="466779" cy="464290"/>
              <a:chOff x="6669657" y="3716715"/>
              <a:chExt cx="466779" cy="464290"/>
            </a:xfrm>
          </p:grpSpPr>
          <p:sp>
            <p:nvSpPr>
              <p:cNvPr id="7470" name="Google Shape;7470;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483" name="Google Shape;7483;p80"/>
          <p:cNvGrpSpPr/>
          <p:nvPr/>
        </p:nvGrpSpPr>
        <p:grpSpPr>
          <a:xfrm>
            <a:off x="15687916" y="7686113"/>
            <a:ext cx="375115" cy="375115"/>
            <a:chOff x="8565775" y="671075"/>
            <a:chExt cx="441000" cy="441000"/>
          </a:xfrm>
        </p:grpSpPr>
        <p:sp>
          <p:nvSpPr>
            <p:cNvPr id="7484" name="Google Shape;7484;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80"/>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86" name="Google Shape;7486;p80"/>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0"/>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88" name="Google Shape;7488;p80"/>
          <p:cNvGrpSpPr/>
          <p:nvPr/>
        </p:nvGrpSpPr>
        <p:grpSpPr>
          <a:xfrm>
            <a:off x="11995626" y="5842549"/>
            <a:ext cx="1175741" cy="1024746"/>
            <a:chOff x="6000100" y="3076250"/>
            <a:chExt cx="587871" cy="512373"/>
          </a:xfrm>
        </p:grpSpPr>
        <p:sp>
          <p:nvSpPr>
            <p:cNvPr id="7489" name="Google Shape;7489;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0" name="Google Shape;7490;p80"/>
            <p:cNvGrpSpPr/>
            <p:nvPr/>
          </p:nvGrpSpPr>
          <p:grpSpPr>
            <a:xfrm>
              <a:off x="6031360" y="3076713"/>
              <a:ext cx="539107" cy="480965"/>
              <a:chOff x="6031360" y="3076713"/>
              <a:chExt cx="539107" cy="480965"/>
            </a:xfrm>
          </p:grpSpPr>
          <p:sp>
            <p:nvSpPr>
              <p:cNvPr id="7491" name="Google Shape;7491;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498" name="Google Shape;7498;p80"/>
          <p:cNvGrpSpPr/>
          <p:nvPr/>
        </p:nvGrpSpPr>
        <p:grpSpPr>
          <a:xfrm>
            <a:off x="7148546" y="5708613"/>
            <a:ext cx="4482688" cy="2661312"/>
            <a:chOff x="3597785" y="3065882"/>
            <a:chExt cx="2241344" cy="1330656"/>
          </a:xfrm>
        </p:grpSpPr>
        <p:grpSp>
          <p:nvGrpSpPr>
            <p:cNvPr id="7499" name="Google Shape;7499;p80"/>
            <p:cNvGrpSpPr/>
            <p:nvPr/>
          </p:nvGrpSpPr>
          <p:grpSpPr>
            <a:xfrm>
              <a:off x="5296908" y="3937355"/>
              <a:ext cx="143198" cy="32380"/>
              <a:chOff x="5296908" y="3937355"/>
              <a:chExt cx="143198" cy="32380"/>
            </a:xfrm>
          </p:grpSpPr>
          <p:sp>
            <p:nvSpPr>
              <p:cNvPr id="7500" name="Google Shape;7500;p8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01" name="Google Shape;7501;p80"/>
              <p:cNvGrpSpPr/>
              <p:nvPr/>
            </p:nvGrpSpPr>
            <p:grpSpPr>
              <a:xfrm>
                <a:off x="5402331" y="3937355"/>
                <a:ext cx="37776" cy="32380"/>
                <a:chOff x="5402331" y="3937355"/>
                <a:chExt cx="37776" cy="32380"/>
              </a:xfrm>
            </p:grpSpPr>
            <p:sp>
              <p:nvSpPr>
                <p:cNvPr id="7502" name="Google Shape;7502;p8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8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4" name="Google Shape;7504;p80"/>
              <p:cNvGrpSpPr/>
              <p:nvPr/>
            </p:nvGrpSpPr>
            <p:grpSpPr>
              <a:xfrm>
                <a:off x="5296908" y="3937355"/>
                <a:ext cx="37783" cy="32380"/>
                <a:chOff x="5296908" y="3937355"/>
                <a:chExt cx="37783" cy="32380"/>
              </a:xfrm>
            </p:grpSpPr>
            <p:sp>
              <p:nvSpPr>
                <p:cNvPr id="7505" name="Google Shape;7505;p8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8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507" name="Google Shape;7507;p80"/>
            <p:cNvGrpSpPr/>
            <p:nvPr/>
          </p:nvGrpSpPr>
          <p:grpSpPr>
            <a:xfrm>
              <a:off x="4724163" y="3119631"/>
              <a:ext cx="120838" cy="84218"/>
              <a:chOff x="4724163" y="3119631"/>
              <a:chExt cx="120838" cy="84218"/>
            </a:xfrm>
          </p:grpSpPr>
          <p:grpSp>
            <p:nvGrpSpPr>
              <p:cNvPr id="7508" name="Google Shape;7508;p80"/>
              <p:cNvGrpSpPr/>
              <p:nvPr/>
            </p:nvGrpSpPr>
            <p:grpSpPr>
              <a:xfrm>
                <a:off x="4746712" y="3132773"/>
                <a:ext cx="86869" cy="56424"/>
                <a:chOff x="4746712" y="3132773"/>
                <a:chExt cx="86869" cy="56424"/>
              </a:xfrm>
            </p:grpSpPr>
            <p:sp>
              <p:nvSpPr>
                <p:cNvPr id="7509" name="Google Shape;7509;p8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8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1" name="Google Shape;7511;p80"/>
              <p:cNvGrpSpPr/>
              <p:nvPr/>
            </p:nvGrpSpPr>
            <p:grpSpPr>
              <a:xfrm>
                <a:off x="4773634" y="3143336"/>
                <a:ext cx="37776" cy="32451"/>
                <a:chOff x="4773634" y="3143336"/>
                <a:chExt cx="37776" cy="32451"/>
              </a:xfrm>
            </p:grpSpPr>
            <p:sp>
              <p:nvSpPr>
                <p:cNvPr id="7512" name="Google Shape;7512;p8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4" name="Google Shape;7514;p80"/>
              <p:cNvGrpSpPr/>
              <p:nvPr/>
            </p:nvGrpSpPr>
            <p:grpSpPr>
              <a:xfrm>
                <a:off x="4724163" y="3131248"/>
                <a:ext cx="37776" cy="32459"/>
                <a:chOff x="4724163" y="3131248"/>
                <a:chExt cx="37776" cy="32459"/>
              </a:xfrm>
            </p:grpSpPr>
            <p:sp>
              <p:nvSpPr>
                <p:cNvPr id="7515" name="Google Shape;7515;p8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8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7" name="Google Shape;7517;p80"/>
              <p:cNvGrpSpPr/>
              <p:nvPr/>
            </p:nvGrpSpPr>
            <p:grpSpPr>
              <a:xfrm>
                <a:off x="4755081" y="3176054"/>
                <a:ext cx="32357" cy="27795"/>
                <a:chOff x="4755081" y="3176054"/>
                <a:chExt cx="32357" cy="27795"/>
              </a:xfrm>
            </p:grpSpPr>
            <p:sp>
              <p:nvSpPr>
                <p:cNvPr id="7518" name="Google Shape;7518;p8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0" name="Google Shape;7520;p80"/>
              <p:cNvGrpSpPr/>
              <p:nvPr/>
            </p:nvGrpSpPr>
            <p:grpSpPr>
              <a:xfrm>
                <a:off x="4812550" y="3119631"/>
                <a:ext cx="32451" cy="27803"/>
                <a:chOff x="4812550" y="3119631"/>
                <a:chExt cx="32451" cy="27803"/>
              </a:xfrm>
            </p:grpSpPr>
            <p:sp>
              <p:nvSpPr>
                <p:cNvPr id="7521" name="Google Shape;7521;p8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8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523" name="Google Shape;7523;p80"/>
            <p:cNvGrpSpPr/>
            <p:nvPr/>
          </p:nvGrpSpPr>
          <p:grpSpPr>
            <a:xfrm>
              <a:off x="5382826" y="4027197"/>
              <a:ext cx="268967" cy="250422"/>
              <a:chOff x="5382826" y="4027197"/>
              <a:chExt cx="268967" cy="250422"/>
            </a:xfrm>
          </p:grpSpPr>
          <p:grpSp>
            <p:nvGrpSpPr>
              <p:cNvPr id="7524" name="Google Shape;7524;p80"/>
              <p:cNvGrpSpPr/>
              <p:nvPr/>
            </p:nvGrpSpPr>
            <p:grpSpPr>
              <a:xfrm>
                <a:off x="5405280" y="4042510"/>
                <a:ext cx="237570" cy="218647"/>
                <a:chOff x="5405280" y="4042510"/>
                <a:chExt cx="237570" cy="218647"/>
              </a:xfrm>
            </p:grpSpPr>
            <p:sp>
              <p:nvSpPr>
                <p:cNvPr id="7525" name="Google Shape;7525;p8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8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8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8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1" name="Google Shape;7531;p80"/>
              <p:cNvGrpSpPr/>
              <p:nvPr/>
            </p:nvGrpSpPr>
            <p:grpSpPr>
              <a:xfrm>
                <a:off x="5382826" y="4125549"/>
                <a:ext cx="37776" cy="32380"/>
                <a:chOff x="5382826" y="4125549"/>
                <a:chExt cx="37776" cy="32380"/>
              </a:xfrm>
            </p:grpSpPr>
            <p:sp>
              <p:nvSpPr>
                <p:cNvPr id="7532" name="Google Shape;7532;p8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8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4" name="Google Shape;7534;p80"/>
              <p:cNvGrpSpPr/>
              <p:nvPr/>
            </p:nvGrpSpPr>
            <p:grpSpPr>
              <a:xfrm>
                <a:off x="5475680" y="4195587"/>
                <a:ext cx="37783" cy="32364"/>
                <a:chOff x="5475680" y="4195587"/>
                <a:chExt cx="37783" cy="32364"/>
              </a:xfrm>
            </p:grpSpPr>
            <p:sp>
              <p:nvSpPr>
                <p:cNvPr id="7535" name="Google Shape;7535;p8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7" name="Google Shape;7537;p80"/>
              <p:cNvGrpSpPr/>
              <p:nvPr/>
            </p:nvGrpSpPr>
            <p:grpSpPr>
              <a:xfrm>
                <a:off x="5532575" y="4027197"/>
                <a:ext cx="33308" cy="32262"/>
                <a:chOff x="5532575" y="4027197"/>
                <a:chExt cx="33308" cy="32262"/>
              </a:xfrm>
            </p:grpSpPr>
            <p:sp>
              <p:nvSpPr>
                <p:cNvPr id="7538" name="Google Shape;7538;p8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8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0" name="Google Shape;7540;p80"/>
              <p:cNvGrpSpPr/>
              <p:nvPr/>
            </p:nvGrpSpPr>
            <p:grpSpPr>
              <a:xfrm>
                <a:off x="5590706" y="4245348"/>
                <a:ext cx="33497" cy="32270"/>
                <a:chOff x="5590706" y="4245348"/>
                <a:chExt cx="33497" cy="32270"/>
              </a:xfrm>
            </p:grpSpPr>
            <p:sp>
              <p:nvSpPr>
                <p:cNvPr id="7541" name="Google Shape;7541;p8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8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3" name="Google Shape;7543;p80"/>
              <p:cNvGrpSpPr/>
              <p:nvPr/>
            </p:nvGrpSpPr>
            <p:grpSpPr>
              <a:xfrm>
                <a:off x="5618681" y="4109677"/>
                <a:ext cx="33112" cy="32357"/>
                <a:chOff x="5618681" y="4109677"/>
                <a:chExt cx="33112" cy="32357"/>
              </a:xfrm>
            </p:grpSpPr>
            <p:sp>
              <p:nvSpPr>
                <p:cNvPr id="7544" name="Google Shape;7544;p8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8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6" name="Google Shape;7546;p80"/>
              <p:cNvGrpSpPr/>
              <p:nvPr/>
            </p:nvGrpSpPr>
            <p:grpSpPr>
              <a:xfrm>
                <a:off x="5479298" y="4128262"/>
                <a:ext cx="31405" cy="26906"/>
                <a:chOff x="5479298" y="4128262"/>
                <a:chExt cx="31405" cy="26906"/>
              </a:xfrm>
            </p:grpSpPr>
            <p:sp>
              <p:nvSpPr>
                <p:cNvPr id="7547" name="Google Shape;7547;p8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9" name="Google Shape;7549;p80"/>
              <p:cNvGrpSpPr/>
              <p:nvPr/>
            </p:nvGrpSpPr>
            <p:grpSpPr>
              <a:xfrm>
                <a:off x="5582903" y="4180116"/>
                <a:ext cx="31499" cy="26898"/>
                <a:chOff x="5582903" y="4180116"/>
                <a:chExt cx="31499" cy="26898"/>
              </a:xfrm>
            </p:grpSpPr>
            <p:sp>
              <p:nvSpPr>
                <p:cNvPr id="7550" name="Google Shape;7550;p8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8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552" name="Google Shape;7552;p80"/>
            <p:cNvGrpSpPr/>
            <p:nvPr/>
          </p:nvGrpSpPr>
          <p:grpSpPr>
            <a:xfrm>
              <a:off x="3977681" y="3230323"/>
              <a:ext cx="94584" cy="84085"/>
              <a:chOff x="3977681" y="3230323"/>
              <a:chExt cx="94584" cy="84085"/>
            </a:xfrm>
          </p:grpSpPr>
          <p:grpSp>
            <p:nvGrpSpPr>
              <p:cNvPr id="7553" name="Google Shape;7553;p80"/>
              <p:cNvGrpSpPr/>
              <p:nvPr/>
            </p:nvGrpSpPr>
            <p:grpSpPr>
              <a:xfrm>
                <a:off x="4000135" y="3243041"/>
                <a:ext cx="59570" cy="57186"/>
                <a:chOff x="4000135" y="3243041"/>
                <a:chExt cx="59570" cy="57186"/>
              </a:xfrm>
            </p:grpSpPr>
            <p:sp>
              <p:nvSpPr>
                <p:cNvPr id="7554" name="Google Shape;7554;p8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8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7" name="Google Shape;7557;p80"/>
              <p:cNvGrpSpPr/>
              <p:nvPr/>
            </p:nvGrpSpPr>
            <p:grpSpPr>
              <a:xfrm>
                <a:off x="3977681" y="3245872"/>
                <a:ext cx="37783" cy="32380"/>
                <a:chOff x="3977681" y="3245872"/>
                <a:chExt cx="37783" cy="32380"/>
              </a:xfrm>
            </p:grpSpPr>
            <p:sp>
              <p:nvSpPr>
                <p:cNvPr id="7558" name="Google Shape;7558;p8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0" name="Google Shape;7560;p80"/>
              <p:cNvGrpSpPr/>
              <p:nvPr/>
            </p:nvGrpSpPr>
            <p:grpSpPr>
              <a:xfrm>
                <a:off x="4040860" y="3262672"/>
                <a:ext cx="31405" cy="27001"/>
                <a:chOff x="4040860" y="3262672"/>
                <a:chExt cx="31405" cy="27001"/>
              </a:xfrm>
            </p:grpSpPr>
            <p:sp>
              <p:nvSpPr>
                <p:cNvPr id="7561" name="Google Shape;7561;p8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8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3" name="Google Shape;7563;p80"/>
              <p:cNvGrpSpPr/>
              <p:nvPr/>
            </p:nvGrpSpPr>
            <p:grpSpPr>
              <a:xfrm>
                <a:off x="4021072" y="3230323"/>
                <a:ext cx="31397" cy="26906"/>
                <a:chOff x="4021072" y="3230323"/>
                <a:chExt cx="31397" cy="26906"/>
              </a:xfrm>
            </p:grpSpPr>
            <p:sp>
              <p:nvSpPr>
                <p:cNvPr id="7564" name="Google Shape;7564;p8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6" name="Google Shape;7566;p80"/>
              <p:cNvGrpSpPr/>
              <p:nvPr/>
            </p:nvGrpSpPr>
            <p:grpSpPr>
              <a:xfrm>
                <a:off x="4001472" y="3287462"/>
                <a:ext cx="31499" cy="26945"/>
                <a:chOff x="4001472" y="3287462"/>
                <a:chExt cx="31499" cy="26945"/>
              </a:xfrm>
            </p:grpSpPr>
            <p:sp>
              <p:nvSpPr>
                <p:cNvPr id="7567" name="Google Shape;7567;p8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8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569" name="Google Shape;7569;p80"/>
            <p:cNvGrpSpPr/>
            <p:nvPr/>
          </p:nvGrpSpPr>
          <p:grpSpPr>
            <a:xfrm>
              <a:off x="4084715" y="3258865"/>
              <a:ext cx="184961" cy="137268"/>
              <a:chOff x="4084715" y="3258865"/>
              <a:chExt cx="184961" cy="137268"/>
            </a:xfrm>
          </p:grpSpPr>
          <p:grpSp>
            <p:nvGrpSpPr>
              <p:cNvPr id="7570" name="Google Shape;7570;p80"/>
              <p:cNvGrpSpPr/>
              <p:nvPr/>
            </p:nvGrpSpPr>
            <p:grpSpPr>
              <a:xfrm>
                <a:off x="4107453" y="3271583"/>
                <a:ext cx="153470" cy="110275"/>
                <a:chOff x="4107453" y="3271583"/>
                <a:chExt cx="153470" cy="110275"/>
              </a:xfrm>
            </p:grpSpPr>
            <p:sp>
              <p:nvSpPr>
                <p:cNvPr id="7571" name="Google Shape;7571;p8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8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8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5" name="Google Shape;7575;p80"/>
              <p:cNvGrpSpPr/>
              <p:nvPr/>
            </p:nvGrpSpPr>
            <p:grpSpPr>
              <a:xfrm>
                <a:off x="4136947" y="3258865"/>
                <a:ext cx="31499" cy="27001"/>
                <a:chOff x="4136947" y="3258865"/>
                <a:chExt cx="31499" cy="27001"/>
              </a:xfrm>
            </p:grpSpPr>
            <p:sp>
              <p:nvSpPr>
                <p:cNvPr id="7576" name="Google Shape;7576;p8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8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8" name="Google Shape;7578;p80"/>
              <p:cNvGrpSpPr/>
              <p:nvPr/>
            </p:nvGrpSpPr>
            <p:grpSpPr>
              <a:xfrm>
                <a:off x="4084715" y="3266478"/>
                <a:ext cx="31468" cy="26898"/>
                <a:chOff x="4084715" y="3266478"/>
                <a:chExt cx="31468" cy="26898"/>
              </a:xfrm>
            </p:grpSpPr>
            <p:sp>
              <p:nvSpPr>
                <p:cNvPr id="7579" name="Google Shape;7579;p8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8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1" name="Google Shape;7581;p80"/>
              <p:cNvGrpSpPr/>
              <p:nvPr/>
            </p:nvGrpSpPr>
            <p:grpSpPr>
              <a:xfrm>
                <a:off x="4159213" y="3279849"/>
                <a:ext cx="31405" cy="26945"/>
                <a:chOff x="4159213" y="3279849"/>
                <a:chExt cx="31405" cy="26945"/>
              </a:xfrm>
            </p:grpSpPr>
            <p:sp>
              <p:nvSpPr>
                <p:cNvPr id="7582" name="Google Shape;7582;p8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4" name="Google Shape;7584;p80"/>
              <p:cNvGrpSpPr/>
              <p:nvPr/>
            </p:nvGrpSpPr>
            <p:grpSpPr>
              <a:xfrm>
                <a:off x="4201550" y="3266502"/>
                <a:ext cx="31405" cy="26883"/>
                <a:chOff x="4201550" y="3266502"/>
                <a:chExt cx="31405" cy="26883"/>
              </a:xfrm>
            </p:grpSpPr>
            <p:sp>
              <p:nvSpPr>
                <p:cNvPr id="7585" name="Google Shape;7585;p8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8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7" name="Google Shape;7587;p80"/>
              <p:cNvGrpSpPr/>
              <p:nvPr/>
            </p:nvGrpSpPr>
            <p:grpSpPr>
              <a:xfrm>
                <a:off x="4201550" y="3338278"/>
                <a:ext cx="31405" cy="26930"/>
                <a:chOff x="4201550" y="3338278"/>
                <a:chExt cx="31405" cy="26930"/>
              </a:xfrm>
            </p:grpSpPr>
            <p:sp>
              <p:nvSpPr>
                <p:cNvPr id="7588" name="Google Shape;7588;p8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0" name="Google Shape;7590;p80"/>
              <p:cNvGrpSpPr/>
              <p:nvPr/>
            </p:nvGrpSpPr>
            <p:grpSpPr>
              <a:xfrm>
                <a:off x="4238272" y="3369132"/>
                <a:ext cx="31405" cy="27001"/>
                <a:chOff x="4238272" y="3369132"/>
                <a:chExt cx="31405" cy="27001"/>
              </a:xfrm>
            </p:grpSpPr>
            <p:sp>
              <p:nvSpPr>
                <p:cNvPr id="7591" name="Google Shape;7591;p8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8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593" name="Google Shape;7593;p80"/>
            <p:cNvGrpSpPr/>
            <p:nvPr/>
          </p:nvGrpSpPr>
          <p:grpSpPr>
            <a:xfrm>
              <a:off x="4068639" y="3200169"/>
              <a:ext cx="77643" cy="37272"/>
              <a:chOff x="4068639" y="3200169"/>
              <a:chExt cx="77643" cy="37272"/>
            </a:xfrm>
          </p:grpSpPr>
          <p:sp>
            <p:nvSpPr>
              <p:cNvPr id="7594" name="Google Shape;7594;p8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95" name="Google Shape;7595;p80"/>
              <p:cNvGrpSpPr/>
              <p:nvPr/>
            </p:nvGrpSpPr>
            <p:grpSpPr>
              <a:xfrm>
                <a:off x="4114878" y="3200169"/>
                <a:ext cx="31405" cy="26993"/>
                <a:chOff x="4114878" y="3200169"/>
                <a:chExt cx="31405" cy="26993"/>
              </a:xfrm>
            </p:grpSpPr>
            <p:sp>
              <p:nvSpPr>
                <p:cNvPr id="7596" name="Google Shape;7596;p8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8" name="Google Shape;7598;p80"/>
              <p:cNvGrpSpPr/>
              <p:nvPr/>
            </p:nvGrpSpPr>
            <p:grpSpPr>
              <a:xfrm>
                <a:off x="4068639" y="3210535"/>
                <a:ext cx="31499" cy="26906"/>
                <a:chOff x="4068639" y="3210535"/>
                <a:chExt cx="31499" cy="26906"/>
              </a:xfrm>
            </p:grpSpPr>
            <p:sp>
              <p:nvSpPr>
                <p:cNvPr id="7599" name="Google Shape;7599;p8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8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601" name="Google Shape;7601;p80"/>
            <p:cNvGrpSpPr/>
            <p:nvPr/>
          </p:nvGrpSpPr>
          <p:grpSpPr>
            <a:xfrm>
              <a:off x="3869702" y="3066935"/>
              <a:ext cx="382664" cy="190294"/>
              <a:chOff x="3869702" y="3066935"/>
              <a:chExt cx="382664" cy="190294"/>
            </a:xfrm>
          </p:grpSpPr>
          <p:grpSp>
            <p:nvGrpSpPr>
              <p:cNvPr id="7602" name="Google Shape;7602;p80"/>
              <p:cNvGrpSpPr/>
              <p:nvPr/>
            </p:nvGrpSpPr>
            <p:grpSpPr>
              <a:xfrm>
                <a:off x="3888633" y="3082351"/>
                <a:ext cx="351172" cy="160698"/>
                <a:chOff x="3888633" y="3082351"/>
                <a:chExt cx="351172" cy="160698"/>
              </a:xfrm>
            </p:grpSpPr>
            <p:sp>
              <p:nvSpPr>
                <p:cNvPr id="7603" name="Google Shape;7603;p8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8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9" name="Google Shape;7609;p80"/>
              <p:cNvGrpSpPr/>
              <p:nvPr/>
            </p:nvGrpSpPr>
            <p:grpSpPr>
              <a:xfrm>
                <a:off x="4143703" y="3066935"/>
                <a:ext cx="37783" cy="32357"/>
                <a:chOff x="4143703" y="3066935"/>
                <a:chExt cx="37783" cy="32357"/>
              </a:xfrm>
            </p:grpSpPr>
            <p:sp>
              <p:nvSpPr>
                <p:cNvPr id="7610" name="Google Shape;7610;p8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8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2" name="Google Shape;7612;p80"/>
              <p:cNvGrpSpPr/>
              <p:nvPr/>
            </p:nvGrpSpPr>
            <p:grpSpPr>
              <a:xfrm>
                <a:off x="4044565" y="3103563"/>
                <a:ext cx="37783" cy="32451"/>
                <a:chOff x="4044565" y="3103563"/>
                <a:chExt cx="37783" cy="32451"/>
              </a:xfrm>
            </p:grpSpPr>
            <p:sp>
              <p:nvSpPr>
                <p:cNvPr id="7613" name="Google Shape;7613;p8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5" name="Google Shape;7615;p80"/>
              <p:cNvGrpSpPr/>
              <p:nvPr/>
            </p:nvGrpSpPr>
            <p:grpSpPr>
              <a:xfrm>
                <a:off x="4017454" y="3188237"/>
                <a:ext cx="37776" cy="32357"/>
                <a:chOff x="4017454" y="3188237"/>
                <a:chExt cx="37776" cy="32357"/>
              </a:xfrm>
            </p:grpSpPr>
            <p:sp>
              <p:nvSpPr>
                <p:cNvPr id="7616" name="Google Shape;7616;p8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8" name="Google Shape;7618;p80"/>
              <p:cNvGrpSpPr/>
              <p:nvPr/>
            </p:nvGrpSpPr>
            <p:grpSpPr>
              <a:xfrm>
                <a:off x="3921548" y="3157509"/>
                <a:ext cx="37783" cy="32357"/>
                <a:chOff x="3921548" y="3157509"/>
                <a:chExt cx="37783" cy="32357"/>
              </a:xfrm>
            </p:grpSpPr>
            <p:sp>
              <p:nvSpPr>
                <p:cNvPr id="7619" name="Google Shape;7619;p8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8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1" name="Google Shape;7621;p80"/>
              <p:cNvGrpSpPr/>
              <p:nvPr/>
            </p:nvGrpSpPr>
            <p:grpSpPr>
              <a:xfrm>
                <a:off x="3939056" y="3211620"/>
                <a:ext cx="37783" cy="32380"/>
                <a:chOff x="3939056" y="3211620"/>
                <a:chExt cx="37783" cy="32380"/>
              </a:xfrm>
            </p:grpSpPr>
            <p:sp>
              <p:nvSpPr>
                <p:cNvPr id="7622" name="Google Shape;7622;p8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4" name="Google Shape;7624;p80"/>
              <p:cNvGrpSpPr/>
              <p:nvPr/>
            </p:nvGrpSpPr>
            <p:grpSpPr>
              <a:xfrm>
                <a:off x="4176240" y="3136965"/>
                <a:ext cx="31405" cy="26930"/>
                <a:chOff x="4176240" y="3136965"/>
                <a:chExt cx="31405" cy="26930"/>
              </a:xfrm>
            </p:grpSpPr>
            <p:sp>
              <p:nvSpPr>
                <p:cNvPr id="7625" name="Google Shape;7625;p8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8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7" name="Google Shape;7627;p80"/>
              <p:cNvGrpSpPr/>
              <p:nvPr/>
            </p:nvGrpSpPr>
            <p:grpSpPr>
              <a:xfrm>
                <a:off x="4133148" y="3152593"/>
                <a:ext cx="31499" cy="27001"/>
                <a:chOff x="4133148" y="3152593"/>
                <a:chExt cx="31499" cy="27001"/>
              </a:xfrm>
            </p:grpSpPr>
            <p:sp>
              <p:nvSpPr>
                <p:cNvPr id="7628" name="Google Shape;7628;p8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0" name="Google Shape;7630;p80"/>
              <p:cNvGrpSpPr/>
              <p:nvPr/>
            </p:nvGrpSpPr>
            <p:grpSpPr>
              <a:xfrm>
                <a:off x="4220866" y="3073534"/>
                <a:ext cx="31499" cy="26898"/>
                <a:chOff x="4220866" y="3073534"/>
                <a:chExt cx="31499" cy="26898"/>
              </a:xfrm>
            </p:grpSpPr>
            <p:sp>
              <p:nvSpPr>
                <p:cNvPr id="7631" name="Google Shape;7631;p8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8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3" name="Google Shape;7633;p80"/>
              <p:cNvGrpSpPr/>
              <p:nvPr/>
            </p:nvGrpSpPr>
            <p:grpSpPr>
              <a:xfrm>
                <a:off x="3869702" y="3230323"/>
                <a:ext cx="31499" cy="26906"/>
                <a:chOff x="3869702" y="3230323"/>
                <a:chExt cx="31499" cy="26906"/>
              </a:xfrm>
            </p:grpSpPr>
            <p:sp>
              <p:nvSpPr>
                <p:cNvPr id="7634" name="Google Shape;7634;p8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8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636" name="Google Shape;7636;p80"/>
            <p:cNvGrpSpPr/>
            <p:nvPr/>
          </p:nvGrpSpPr>
          <p:grpSpPr>
            <a:xfrm>
              <a:off x="4271383" y="3065882"/>
              <a:ext cx="304556" cy="341663"/>
              <a:chOff x="4271383" y="3065882"/>
              <a:chExt cx="304556" cy="341663"/>
            </a:xfrm>
          </p:grpSpPr>
          <p:grpSp>
            <p:nvGrpSpPr>
              <p:cNvPr id="7637" name="Google Shape;7637;p80"/>
              <p:cNvGrpSpPr/>
              <p:nvPr/>
            </p:nvGrpSpPr>
            <p:grpSpPr>
              <a:xfrm>
                <a:off x="4293838" y="3078639"/>
                <a:ext cx="269353" cy="311973"/>
                <a:chOff x="4293838" y="3078639"/>
                <a:chExt cx="269353" cy="311973"/>
              </a:xfrm>
            </p:grpSpPr>
            <p:sp>
              <p:nvSpPr>
                <p:cNvPr id="7638" name="Google Shape;7638;p8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8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8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8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8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8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8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8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8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8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8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8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8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5" name="Google Shape;7655;p80"/>
              <p:cNvGrpSpPr/>
              <p:nvPr/>
            </p:nvGrpSpPr>
            <p:grpSpPr>
              <a:xfrm>
                <a:off x="4538164" y="3342061"/>
                <a:ext cx="37776" cy="32380"/>
                <a:chOff x="4538164" y="3342061"/>
                <a:chExt cx="37776" cy="32380"/>
              </a:xfrm>
            </p:grpSpPr>
            <p:sp>
              <p:nvSpPr>
                <p:cNvPr id="7656" name="Google Shape;7656;p8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8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8" name="Google Shape;7658;p80"/>
              <p:cNvGrpSpPr/>
              <p:nvPr/>
            </p:nvGrpSpPr>
            <p:grpSpPr>
              <a:xfrm>
                <a:off x="4271383" y="3194742"/>
                <a:ext cx="37783" cy="32420"/>
                <a:chOff x="4271383" y="3194742"/>
                <a:chExt cx="37783" cy="32420"/>
              </a:xfrm>
            </p:grpSpPr>
            <p:sp>
              <p:nvSpPr>
                <p:cNvPr id="7659" name="Google Shape;7659;p8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8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1" name="Google Shape;7661;p80"/>
              <p:cNvGrpSpPr/>
              <p:nvPr/>
            </p:nvGrpSpPr>
            <p:grpSpPr>
              <a:xfrm>
                <a:off x="4284416" y="3084058"/>
                <a:ext cx="37783" cy="32357"/>
                <a:chOff x="4284416" y="3084058"/>
                <a:chExt cx="37783" cy="32357"/>
              </a:xfrm>
            </p:grpSpPr>
            <p:sp>
              <p:nvSpPr>
                <p:cNvPr id="7662" name="Google Shape;7662;p8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8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4" name="Google Shape;7664;p80"/>
              <p:cNvGrpSpPr/>
              <p:nvPr/>
            </p:nvGrpSpPr>
            <p:grpSpPr>
              <a:xfrm>
                <a:off x="4478697" y="3297561"/>
                <a:ext cx="37776" cy="32451"/>
                <a:chOff x="4478697" y="3297561"/>
                <a:chExt cx="37776" cy="32451"/>
              </a:xfrm>
            </p:grpSpPr>
            <p:sp>
              <p:nvSpPr>
                <p:cNvPr id="7665" name="Google Shape;7665;p8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8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7" name="Google Shape;7667;p80"/>
              <p:cNvGrpSpPr/>
              <p:nvPr/>
            </p:nvGrpSpPr>
            <p:grpSpPr>
              <a:xfrm>
                <a:off x="4411813" y="3331711"/>
                <a:ext cx="37776" cy="32451"/>
                <a:chOff x="4411813" y="3331711"/>
                <a:chExt cx="37776" cy="32451"/>
              </a:xfrm>
            </p:grpSpPr>
            <p:sp>
              <p:nvSpPr>
                <p:cNvPr id="7668" name="Google Shape;7668;p8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8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0" name="Google Shape;7670;p80"/>
              <p:cNvGrpSpPr/>
              <p:nvPr/>
            </p:nvGrpSpPr>
            <p:grpSpPr>
              <a:xfrm>
                <a:off x="4337984" y="3375188"/>
                <a:ext cx="37776" cy="32357"/>
                <a:chOff x="4337984" y="3375188"/>
                <a:chExt cx="37776" cy="32357"/>
              </a:xfrm>
            </p:grpSpPr>
            <p:sp>
              <p:nvSpPr>
                <p:cNvPr id="7671" name="Google Shape;7671;p8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3" name="Google Shape;7673;p80"/>
              <p:cNvGrpSpPr/>
              <p:nvPr/>
            </p:nvGrpSpPr>
            <p:grpSpPr>
              <a:xfrm>
                <a:off x="4494867" y="3090530"/>
                <a:ext cx="37878" cy="32451"/>
                <a:chOff x="4494867" y="3090530"/>
                <a:chExt cx="37878" cy="32451"/>
              </a:xfrm>
            </p:grpSpPr>
            <p:sp>
              <p:nvSpPr>
                <p:cNvPr id="7674" name="Google Shape;7674;p8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6" name="Google Shape;7676;p80"/>
              <p:cNvGrpSpPr/>
              <p:nvPr/>
            </p:nvGrpSpPr>
            <p:grpSpPr>
              <a:xfrm>
                <a:off x="4525124" y="3207774"/>
                <a:ext cx="37783" cy="32420"/>
                <a:chOff x="4525124" y="3207774"/>
                <a:chExt cx="37783" cy="32420"/>
              </a:xfrm>
            </p:grpSpPr>
            <p:sp>
              <p:nvSpPr>
                <p:cNvPr id="7677" name="Google Shape;7677;p8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8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9" name="Google Shape;7679;p80"/>
              <p:cNvGrpSpPr/>
              <p:nvPr/>
            </p:nvGrpSpPr>
            <p:grpSpPr>
              <a:xfrm>
                <a:off x="4440544" y="3176479"/>
                <a:ext cx="31499" cy="26898"/>
                <a:chOff x="4440544" y="3176479"/>
                <a:chExt cx="31499" cy="26898"/>
              </a:xfrm>
            </p:grpSpPr>
            <p:sp>
              <p:nvSpPr>
                <p:cNvPr id="7680" name="Google Shape;7680;p8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8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2" name="Google Shape;7682;p80"/>
              <p:cNvGrpSpPr/>
              <p:nvPr/>
            </p:nvGrpSpPr>
            <p:grpSpPr>
              <a:xfrm>
                <a:off x="4350545" y="3156400"/>
                <a:ext cx="31405" cy="27001"/>
                <a:chOff x="4350545" y="3156400"/>
                <a:chExt cx="31405" cy="27001"/>
              </a:xfrm>
            </p:grpSpPr>
            <p:sp>
              <p:nvSpPr>
                <p:cNvPr id="7683" name="Google Shape;7683;p8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8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5" name="Google Shape;7685;p80"/>
              <p:cNvGrpSpPr/>
              <p:nvPr/>
            </p:nvGrpSpPr>
            <p:grpSpPr>
              <a:xfrm>
                <a:off x="4376703" y="3255058"/>
                <a:ext cx="31405" cy="27001"/>
                <a:chOff x="4376703" y="3255058"/>
                <a:chExt cx="31405" cy="27001"/>
              </a:xfrm>
            </p:grpSpPr>
            <p:sp>
              <p:nvSpPr>
                <p:cNvPr id="7686" name="Google Shape;7686;p8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8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8" name="Google Shape;7688;p80"/>
              <p:cNvGrpSpPr/>
              <p:nvPr/>
            </p:nvGrpSpPr>
            <p:grpSpPr>
              <a:xfrm>
                <a:off x="4331322" y="3283656"/>
                <a:ext cx="31405" cy="26945"/>
                <a:chOff x="4331322" y="3283656"/>
                <a:chExt cx="31405" cy="26945"/>
              </a:xfrm>
            </p:grpSpPr>
            <p:sp>
              <p:nvSpPr>
                <p:cNvPr id="7689" name="Google Shape;7689;p8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0" name="Google Shape;7690;p8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1" name="Google Shape;7691;p80"/>
              <p:cNvGrpSpPr/>
              <p:nvPr/>
            </p:nvGrpSpPr>
            <p:grpSpPr>
              <a:xfrm>
                <a:off x="4380510" y="3065882"/>
                <a:ext cx="31405" cy="26938"/>
                <a:chOff x="4380510" y="3065882"/>
                <a:chExt cx="31405" cy="26938"/>
              </a:xfrm>
            </p:grpSpPr>
            <p:sp>
              <p:nvSpPr>
                <p:cNvPr id="7692" name="Google Shape;7692;p8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7694" name="Google Shape;7694;p80"/>
            <p:cNvGrpSpPr/>
            <p:nvPr/>
          </p:nvGrpSpPr>
          <p:grpSpPr>
            <a:xfrm>
              <a:off x="4558998" y="3188237"/>
              <a:ext cx="1280131" cy="1052746"/>
              <a:chOff x="4558998" y="3188237"/>
              <a:chExt cx="1280131" cy="1052746"/>
            </a:xfrm>
          </p:grpSpPr>
          <p:sp>
            <p:nvSpPr>
              <p:cNvPr id="7695" name="Google Shape;7695;p8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6" name="Google Shape;7696;p80"/>
              <p:cNvGrpSpPr/>
              <p:nvPr/>
            </p:nvGrpSpPr>
            <p:grpSpPr>
              <a:xfrm>
                <a:off x="4579164" y="3203653"/>
                <a:ext cx="1244833" cy="1020397"/>
                <a:chOff x="4579164" y="3203653"/>
                <a:chExt cx="1244833" cy="1020397"/>
              </a:xfrm>
            </p:grpSpPr>
            <p:sp>
              <p:nvSpPr>
                <p:cNvPr id="7697" name="Google Shape;7697;p8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8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9" name="Google Shape;7699;p80"/>
                <p:cNvGrpSpPr/>
                <p:nvPr/>
              </p:nvGrpSpPr>
              <p:grpSpPr>
                <a:xfrm>
                  <a:off x="4579164" y="3203653"/>
                  <a:ext cx="1244833" cy="1020397"/>
                  <a:chOff x="4579164" y="3203653"/>
                  <a:chExt cx="1244833" cy="1020397"/>
                </a:xfrm>
              </p:grpSpPr>
              <p:sp>
                <p:nvSpPr>
                  <p:cNvPr id="7700" name="Google Shape;7700;p8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8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02" name="Google Shape;7702;p80"/>
                  <p:cNvGrpSpPr/>
                  <p:nvPr/>
                </p:nvGrpSpPr>
                <p:grpSpPr>
                  <a:xfrm>
                    <a:off x="4579164" y="3203653"/>
                    <a:ext cx="1244833" cy="1020397"/>
                    <a:chOff x="4579164" y="3203653"/>
                    <a:chExt cx="1244833" cy="1020397"/>
                  </a:xfrm>
                </p:grpSpPr>
                <p:sp>
                  <p:nvSpPr>
                    <p:cNvPr id="7703" name="Google Shape;7703;p8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8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8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8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8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8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8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11" name="Google Shape;7711;p80"/>
                    <p:cNvGrpSpPr/>
                    <p:nvPr/>
                  </p:nvGrpSpPr>
                  <p:grpSpPr>
                    <a:xfrm>
                      <a:off x="4579164" y="3203653"/>
                      <a:ext cx="1244833" cy="1020397"/>
                      <a:chOff x="4579164" y="3203653"/>
                      <a:chExt cx="1244833" cy="1020397"/>
                    </a:xfrm>
                  </p:grpSpPr>
                  <p:sp>
                    <p:nvSpPr>
                      <p:cNvPr id="7712" name="Google Shape;7712;p8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8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8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8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8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8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8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8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26" name="Google Shape;7726;p80"/>
                      <p:cNvGrpSpPr/>
                      <p:nvPr/>
                    </p:nvGrpSpPr>
                    <p:grpSpPr>
                      <a:xfrm>
                        <a:off x="4579164" y="3203653"/>
                        <a:ext cx="1244833" cy="1020397"/>
                        <a:chOff x="4579164" y="3203653"/>
                        <a:chExt cx="1244833" cy="1020397"/>
                      </a:xfrm>
                    </p:grpSpPr>
                    <p:sp>
                      <p:nvSpPr>
                        <p:cNvPr id="7727" name="Google Shape;7727;p8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8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8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8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8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8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8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8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8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8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8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8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8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8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8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8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8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51" name="Google Shape;7751;p80"/>
                        <p:cNvGrpSpPr/>
                        <p:nvPr/>
                      </p:nvGrpSpPr>
                      <p:grpSpPr>
                        <a:xfrm>
                          <a:off x="4579164" y="3203653"/>
                          <a:ext cx="1244833" cy="1020397"/>
                          <a:chOff x="4579164" y="3203653"/>
                          <a:chExt cx="1244833" cy="1020397"/>
                        </a:xfrm>
                      </p:grpSpPr>
                      <p:sp>
                        <p:nvSpPr>
                          <p:cNvPr id="7752" name="Google Shape;7752;p8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53" name="Google Shape;7753;p80"/>
                          <p:cNvGrpSpPr/>
                          <p:nvPr/>
                        </p:nvGrpSpPr>
                        <p:grpSpPr>
                          <a:xfrm>
                            <a:off x="4579164" y="3203653"/>
                            <a:ext cx="1244833" cy="1020397"/>
                            <a:chOff x="4579164" y="3203653"/>
                            <a:chExt cx="1244833" cy="1020397"/>
                          </a:xfrm>
                        </p:grpSpPr>
                        <p:sp>
                          <p:nvSpPr>
                            <p:cNvPr id="7754" name="Google Shape;7754;p8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8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8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8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8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8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61" name="Google Shape;7761;p80"/>
                            <p:cNvGrpSpPr/>
                            <p:nvPr/>
                          </p:nvGrpSpPr>
                          <p:grpSpPr>
                            <a:xfrm>
                              <a:off x="4579164" y="3203653"/>
                              <a:ext cx="1244833" cy="1020397"/>
                              <a:chOff x="4579164" y="3203653"/>
                              <a:chExt cx="1244833" cy="1020397"/>
                            </a:xfrm>
                          </p:grpSpPr>
                          <p:sp>
                            <p:nvSpPr>
                              <p:cNvPr id="7762" name="Google Shape;7762;p8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8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8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8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8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8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8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8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75" name="Google Shape;7775;p80"/>
                              <p:cNvGrpSpPr/>
                              <p:nvPr/>
                            </p:nvGrpSpPr>
                            <p:grpSpPr>
                              <a:xfrm>
                                <a:off x="4579164" y="3203653"/>
                                <a:ext cx="1244833" cy="1020397"/>
                                <a:chOff x="4579164" y="3203653"/>
                                <a:chExt cx="1244833" cy="1020397"/>
                              </a:xfrm>
                            </p:grpSpPr>
                            <p:sp>
                              <p:nvSpPr>
                                <p:cNvPr id="7776" name="Google Shape;7776;p8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8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8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8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3" name="Google Shape;7783;p80"/>
                                <p:cNvGrpSpPr/>
                                <p:nvPr/>
                              </p:nvGrpSpPr>
                              <p:grpSpPr>
                                <a:xfrm>
                                  <a:off x="4579164" y="3203653"/>
                                  <a:ext cx="1244833" cy="1020397"/>
                                  <a:chOff x="4579164" y="3203653"/>
                                  <a:chExt cx="1244833" cy="1020397"/>
                                </a:xfrm>
                              </p:grpSpPr>
                              <p:sp>
                                <p:nvSpPr>
                                  <p:cNvPr id="7784" name="Google Shape;7784;p8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8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8" name="Google Shape;7788;p8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9" name="Google Shape;7789;p80"/>
                                  <p:cNvGrpSpPr/>
                                  <p:nvPr/>
                                </p:nvGrpSpPr>
                                <p:grpSpPr>
                                  <a:xfrm>
                                    <a:off x="4579164" y="3203653"/>
                                    <a:ext cx="1244833" cy="1020397"/>
                                    <a:chOff x="4579164" y="3203653"/>
                                    <a:chExt cx="1244833" cy="1020397"/>
                                  </a:xfrm>
                                </p:grpSpPr>
                                <p:sp>
                                  <p:nvSpPr>
                                    <p:cNvPr id="7790" name="Google Shape;7790;p8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791" name="Google Shape;7791;p8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7794" name="Google Shape;7794;p8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5" name="Google Shape;7795;p8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8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7797" name="Google Shape;7797;p8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7798" name="Google Shape;7798;p80"/>
              <p:cNvGrpSpPr/>
              <p:nvPr/>
            </p:nvGrpSpPr>
            <p:grpSpPr>
              <a:xfrm>
                <a:off x="4595437" y="3598775"/>
                <a:ext cx="37776" cy="32451"/>
                <a:chOff x="4595437" y="3598775"/>
                <a:chExt cx="37776" cy="32451"/>
              </a:xfrm>
            </p:grpSpPr>
            <p:sp>
              <p:nvSpPr>
                <p:cNvPr id="7799" name="Google Shape;7799;p8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8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1" name="Google Shape;7801;p80"/>
              <p:cNvGrpSpPr/>
              <p:nvPr/>
            </p:nvGrpSpPr>
            <p:grpSpPr>
              <a:xfrm>
                <a:off x="4641864" y="3524443"/>
                <a:ext cx="37776" cy="32380"/>
                <a:chOff x="4641864" y="3524443"/>
                <a:chExt cx="37776" cy="32380"/>
              </a:xfrm>
            </p:grpSpPr>
            <p:sp>
              <p:nvSpPr>
                <p:cNvPr id="7802" name="Google Shape;7802;p8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8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4" name="Google Shape;7804;p80"/>
              <p:cNvGrpSpPr/>
              <p:nvPr/>
            </p:nvGrpSpPr>
            <p:grpSpPr>
              <a:xfrm>
                <a:off x="4648431" y="3893901"/>
                <a:ext cx="37776" cy="32357"/>
                <a:chOff x="4648431" y="3893901"/>
                <a:chExt cx="37776" cy="32357"/>
              </a:xfrm>
            </p:grpSpPr>
            <p:sp>
              <p:nvSpPr>
                <p:cNvPr id="7805" name="Google Shape;7805;p8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8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7" name="Google Shape;7807;p80"/>
              <p:cNvGrpSpPr/>
              <p:nvPr/>
            </p:nvGrpSpPr>
            <p:grpSpPr>
              <a:xfrm>
                <a:off x="4567752" y="3722908"/>
                <a:ext cx="37870" cy="32380"/>
                <a:chOff x="4567752" y="3722908"/>
                <a:chExt cx="37870" cy="32380"/>
              </a:xfrm>
            </p:grpSpPr>
            <p:sp>
              <p:nvSpPr>
                <p:cNvPr id="7808" name="Google Shape;7808;p8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8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0" name="Google Shape;7810;p80"/>
              <p:cNvGrpSpPr/>
              <p:nvPr/>
            </p:nvGrpSpPr>
            <p:grpSpPr>
              <a:xfrm>
                <a:off x="4617506" y="3652052"/>
                <a:ext cx="37783" cy="32357"/>
                <a:chOff x="4617506" y="3652052"/>
                <a:chExt cx="37783" cy="32357"/>
              </a:xfrm>
            </p:grpSpPr>
            <p:sp>
              <p:nvSpPr>
                <p:cNvPr id="7811" name="Google Shape;7811;p8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3" name="Google Shape;7813;p80"/>
              <p:cNvGrpSpPr/>
              <p:nvPr/>
            </p:nvGrpSpPr>
            <p:grpSpPr>
              <a:xfrm>
                <a:off x="4739005" y="3554149"/>
                <a:ext cx="37870" cy="32357"/>
                <a:chOff x="4739005" y="3554149"/>
                <a:chExt cx="37870" cy="32357"/>
              </a:xfrm>
            </p:grpSpPr>
            <p:sp>
              <p:nvSpPr>
                <p:cNvPr id="7814" name="Google Shape;7814;p8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8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6" name="Google Shape;7816;p80"/>
              <p:cNvGrpSpPr/>
              <p:nvPr/>
            </p:nvGrpSpPr>
            <p:grpSpPr>
              <a:xfrm>
                <a:off x="4806557" y="3630258"/>
                <a:ext cx="37776" cy="32364"/>
                <a:chOff x="4806557" y="3630258"/>
                <a:chExt cx="37776" cy="32364"/>
              </a:xfrm>
            </p:grpSpPr>
            <p:sp>
              <p:nvSpPr>
                <p:cNvPr id="7817" name="Google Shape;7817;p8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8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9" name="Google Shape;7819;p80"/>
              <p:cNvGrpSpPr/>
              <p:nvPr/>
            </p:nvGrpSpPr>
            <p:grpSpPr>
              <a:xfrm>
                <a:off x="4737007" y="4004357"/>
                <a:ext cx="37870" cy="32357"/>
                <a:chOff x="4737007" y="4004357"/>
                <a:chExt cx="37870" cy="32357"/>
              </a:xfrm>
            </p:grpSpPr>
            <p:sp>
              <p:nvSpPr>
                <p:cNvPr id="7820" name="Google Shape;7820;p8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8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2" name="Google Shape;7822;p80"/>
              <p:cNvGrpSpPr/>
              <p:nvPr/>
            </p:nvGrpSpPr>
            <p:grpSpPr>
              <a:xfrm>
                <a:off x="4773634" y="4208627"/>
                <a:ext cx="37776" cy="32357"/>
                <a:chOff x="4773634" y="4208627"/>
                <a:chExt cx="37776" cy="32357"/>
              </a:xfrm>
            </p:grpSpPr>
            <p:sp>
              <p:nvSpPr>
                <p:cNvPr id="7823" name="Google Shape;7823;p8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8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5" name="Google Shape;7825;p80"/>
              <p:cNvGrpSpPr/>
              <p:nvPr/>
            </p:nvGrpSpPr>
            <p:grpSpPr>
              <a:xfrm>
                <a:off x="4888282" y="4074764"/>
                <a:ext cx="37776" cy="32451"/>
                <a:chOff x="4888282" y="4074764"/>
                <a:chExt cx="37776" cy="32451"/>
              </a:xfrm>
            </p:grpSpPr>
            <p:sp>
              <p:nvSpPr>
                <p:cNvPr id="7826" name="Google Shape;7826;p8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8" name="Google Shape;7828;p80"/>
              <p:cNvGrpSpPr/>
              <p:nvPr/>
            </p:nvGrpSpPr>
            <p:grpSpPr>
              <a:xfrm>
                <a:off x="4901315" y="3804271"/>
                <a:ext cx="37776" cy="32364"/>
                <a:chOff x="4901315" y="3804271"/>
                <a:chExt cx="37776" cy="32364"/>
              </a:xfrm>
            </p:grpSpPr>
            <p:sp>
              <p:nvSpPr>
                <p:cNvPr id="7829" name="Google Shape;7829;p8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1" name="Google Shape;7831;p80"/>
              <p:cNvGrpSpPr/>
              <p:nvPr/>
            </p:nvGrpSpPr>
            <p:grpSpPr>
              <a:xfrm>
                <a:off x="4866394" y="3715035"/>
                <a:ext cx="37846" cy="32357"/>
                <a:chOff x="4866394" y="3715035"/>
                <a:chExt cx="37846" cy="32357"/>
              </a:xfrm>
            </p:grpSpPr>
            <p:sp>
              <p:nvSpPr>
                <p:cNvPr id="7832" name="Google Shape;7832;p8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8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4" name="Google Shape;7834;p80"/>
              <p:cNvGrpSpPr/>
              <p:nvPr/>
            </p:nvGrpSpPr>
            <p:grpSpPr>
              <a:xfrm>
                <a:off x="4979233" y="3839798"/>
                <a:ext cx="37878" cy="32420"/>
                <a:chOff x="4979233" y="3839798"/>
                <a:chExt cx="37878" cy="32420"/>
              </a:xfrm>
            </p:grpSpPr>
            <p:sp>
              <p:nvSpPr>
                <p:cNvPr id="7835" name="Google Shape;7835;p8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8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7" name="Google Shape;7837;p80"/>
              <p:cNvGrpSpPr/>
              <p:nvPr/>
            </p:nvGrpSpPr>
            <p:grpSpPr>
              <a:xfrm>
                <a:off x="4790662" y="3679147"/>
                <a:ext cx="37783" cy="32380"/>
                <a:chOff x="4790662" y="3679147"/>
                <a:chExt cx="37783" cy="32380"/>
              </a:xfrm>
            </p:grpSpPr>
            <p:sp>
              <p:nvSpPr>
                <p:cNvPr id="7838" name="Google Shape;7838;p8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8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0" name="Google Shape;7840;p80"/>
              <p:cNvGrpSpPr/>
              <p:nvPr/>
            </p:nvGrpSpPr>
            <p:grpSpPr>
              <a:xfrm>
                <a:off x="4857263" y="3557861"/>
                <a:ext cx="37776" cy="32357"/>
                <a:chOff x="4857263" y="3557861"/>
                <a:chExt cx="37776" cy="32357"/>
              </a:xfrm>
            </p:grpSpPr>
            <p:sp>
              <p:nvSpPr>
                <p:cNvPr id="7841" name="Google Shape;7841;p8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3" name="Google Shape;7843;p80"/>
              <p:cNvGrpSpPr/>
              <p:nvPr/>
            </p:nvGrpSpPr>
            <p:grpSpPr>
              <a:xfrm>
                <a:off x="4883902" y="3648033"/>
                <a:ext cx="37783" cy="32380"/>
                <a:chOff x="4883902" y="3648033"/>
                <a:chExt cx="37783" cy="32380"/>
              </a:xfrm>
            </p:grpSpPr>
            <p:sp>
              <p:nvSpPr>
                <p:cNvPr id="7844" name="Google Shape;7844;p8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8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6" name="Google Shape;7846;p80"/>
              <p:cNvGrpSpPr/>
              <p:nvPr/>
            </p:nvGrpSpPr>
            <p:grpSpPr>
              <a:xfrm>
                <a:off x="4907780" y="3347220"/>
                <a:ext cx="37878" cy="32357"/>
                <a:chOff x="4907780" y="3347220"/>
                <a:chExt cx="37878" cy="32357"/>
              </a:xfrm>
            </p:grpSpPr>
            <p:sp>
              <p:nvSpPr>
                <p:cNvPr id="7847" name="Google Shape;7847;p8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8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9" name="Google Shape;7849;p80"/>
              <p:cNvGrpSpPr/>
              <p:nvPr/>
            </p:nvGrpSpPr>
            <p:grpSpPr>
              <a:xfrm>
                <a:off x="5065048" y="3738150"/>
                <a:ext cx="37783" cy="32364"/>
                <a:chOff x="5065048" y="3738150"/>
                <a:chExt cx="37783" cy="32364"/>
              </a:xfrm>
            </p:grpSpPr>
            <p:sp>
              <p:nvSpPr>
                <p:cNvPr id="7850" name="Google Shape;7850;p8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8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2" name="Google Shape;7852;p80"/>
              <p:cNvGrpSpPr/>
              <p:nvPr/>
            </p:nvGrpSpPr>
            <p:grpSpPr>
              <a:xfrm>
                <a:off x="5071616" y="3284615"/>
                <a:ext cx="37783" cy="32357"/>
                <a:chOff x="5071616" y="3284615"/>
                <a:chExt cx="37783" cy="32357"/>
              </a:xfrm>
            </p:grpSpPr>
            <p:sp>
              <p:nvSpPr>
                <p:cNvPr id="7853" name="Google Shape;7853;p8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8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5" name="Google Shape;7855;p80"/>
              <p:cNvGrpSpPr/>
              <p:nvPr/>
            </p:nvGrpSpPr>
            <p:grpSpPr>
              <a:xfrm>
                <a:off x="5389291" y="3759921"/>
                <a:ext cx="37783" cy="32380"/>
                <a:chOff x="5389291" y="3759921"/>
                <a:chExt cx="37783" cy="32380"/>
              </a:xfrm>
            </p:grpSpPr>
            <p:sp>
              <p:nvSpPr>
                <p:cNvPr id="7856" name="Google Shape;7856;p8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8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8" name="Google Shape;7858;p80"/>
              <p:cNvGrpSpPr/>
              <p:nvPr/>
            </p:nvGrpSpPr>
            <p:grpSpPr>
              <a:xfrm>
                <a:off x="5431534" y="3632932"/>
                <a:ext cx="37878" cy="32451"/>
                <a:chOff x="5431534" y="3632932"/>
                <a:chExt cx="37878" cy="32451"/>
              </a:xfrm>
            </p:grpSpPr>
            <p:sp>
              <p:nvSpPr>
                <p:cNvPr id="7859" name="Google Shape;7859;p8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1" name="Google Shape;7861;p80"/>
              <p:cNvGrpSpPr/>
              <p:nvPr/>
            </p:nvGrpSpPr>
            <p:grpSpPr>
              <a:xfrm>
                <a:off x="5540755" y="3544829"/>
                <a:ext cx="37783" cy="32357"/>
                <a:chOff x="5540755" y="3544829"/>
                <a:chExt cx="37783" cy="32357"/>
              </a:xfrm>
            </p:grpSpPr>
            <p:sp>
              <p:nvSpPr>
                <p:cNvPr id="7862" name="Google Shape;7862;p8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8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4" name="Google Shape;7864;p80"/>
              <p:cNvGrpSpPr/>
              <p:nvPr/>
            </p:nvGrpSpPr>
            <p:grpSpPr>
              <a:xfrm>
                <a:off x="5579293" y="3412107"/>
                <a:ext cx="37776" cy="32357"/>
                <a:chOff x="5579293" y="3412107"/>
                <a:chExt cx="37776" cy="32357"/>
              </a:xfrm>
            </p:grpSpPr>
            <p:sp>
              <p:nvSpPr>
                <p:cNvPr id="7865" name="Google Shape;7865;p8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8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7" name="Google Shape;7867;p80"/>
              <p:cNvGrpSpPr/>
              <p:nvPr/>
            </p:nvGrpSpPr>
            <p:grpSpPr>
              <a:xfrm>
                <a:off x="5801346" y="3284615"/>
                <a:ext cx="37783" cy="32357"/>
                <a:chOff x="5801346" y="3284615"/>
                <a:chExt cx="37783" cy="32357"/>
              </a:xfrm>
            </p:grpSpPr>
            <p:sp>
              <p:nvSpPr>
                <p:cNvPr id="7868" name="Google Shape;7868;p8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0" name="Google Shape;7870;p80"/>
              <p:cNvGrpSpPr/>
              <p:nvPr/>
            </p:nvGrpSpPr>
            <p:grpSpPr>
              <a:xfrm>
                <a:off x="5763578" y="3399067"/>
                <a:ext cx="37776" cy="32364"/>
                <a:chOff x="5763578" y="3399067"/>
                <a:chExt cx="37776" cy="32364"/>
              </a:xfrm>
            </p:grpSpPr>
            <p:sp>
              <p:nvSpPr>
                <p:cNvPr id="7871" name="Google Shape;7871;p8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8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3" name="Google Shape;7873;p80"/>
              <p:cNvGrpSpPr/>
              <p:nvPr/>
            </p:nvGrpSpPr>
            <p:grpSpPr>
              <a:xfrm>
                <a:off x="5395858" y="3230952"/>
                <a:ext cx="37776" cy="32364"/>
                <a:chOff x="5395858" y="3230952"/>
                <a:chExt cx="37776" cy="32364"/>
              </a:xfrm>
            </p:grpSpPr>
            <p:sp>
              <p:nvSpPr>
                <p:cNvPr id="7874" name="Google Shape;7874;p8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5" name="Google Shape;7875;p8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6" name="Google Shape;7876;p80"/>
              <p:cNvGrpSpPr/>
              <p:nvPr/>
            </p:nvGrpSpPr>
            <p:grpSpPr>
              <a:xfrm>
                <a:off x="5264088" y="3188237"/>
                <a:ext cx="37776" cy="32357"/>
                <a:chOff x="5264088" y="3188237"/>
                <a:chExt cx="37776" cy="32357"/>
              </a:xfrm>
            </p:grpSpPr>
            <p:sp>
              <p:nvSpPr>
                <p:cNvPr id="7877" name="Google Shape;7877;p8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9" name="Google Shape;7879;p80"/>
              <p:cNvGrpSpPr/>
              <p:nvPr/>
            </p:nvGrpSpPr>
            <p:grpSpPr>
              <a:xfrm>
                <a:off x="5585758" y="3237425"/>
                <a:ext cx="37878" cy="32357"/>
                <a:chOff x="5585758" y="3237425"/>
                <a:chExt cx="37878" cy="32357"/>
              </a:xfrm>
            </p:grpSpPr>
            <p:sp>
              <p:nvSpPr>
                <p:cNvPr id="7880" name="Google Shape;7880;p8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8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2" name="Google Shape;7882;p80"/>
              <p:cNvGrpSpPr/>
              <p:nvPr/>
            </p:nvGrpSpPr>
            <p:grpSpPr>
              <a:xfrm>
                <a:off x="4874196" y="3291088"/>
                <a:ext cx="37878" cy="32451"/>
                <a:chOff x="4874196" y="3291088"/>
                <a:chExt cx="37878" cy="32451"/>
              </a:xfrm>
            </p:grpSpPr>
            <p:sp>
              <p:nvSpPr>
                <p:cNvPr id="7883" name="Google Shape;7883;p8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4" name="Google Shape;7884;p8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5" name="Google Shape;7885;p80"/>
              <p:cNvGrpSpPr/>
              <p:nvPr/>
            </p:nvGrpSpPr>
            <p:grpSpPr>
              <a:xfrm>
                <a:off x="5197770" y="3785466"/>
                <a:ext cx="37783" cy="32427"/>
                <a:chOff x="5197770" y="3785466"/>
                <a:chExt cx="37783" cy="32427"/>
              </a:xfrm>
            </p:grpSpPr>
            <p:sp>
              <p:nvSpPr>
                <p:cNvPr id="7886" name="Google Shape;7886;p8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8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8" name="Google Shape;7888;p80"/>
              <p:cNvGrpSpPr/>
              <p:nvPr/>
            </p:nvGrpSpPr>
            <p:grpSpPr>
              <a:xfrm>
                <a:off x="5177699" y="3492117"/>
                <a:ext cx="37776" cy="32357"/>
                <a:chOff x="5177699" y="3492117"/>
                <a:chExt cx="37776" cy="32357"/>
              </a:xfrm>
            </p:grpSpPr>
            <p:sp>
              <p:nvSpPr>
                <p:cNvPr id="7889" name="Google Shape;7889;p8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1" name="Google Shape;7891;p80"/>
              <p:cNvGrpSpPr/>
              <p:nvPr/>
            </p:nvGrpSpPr>
            <p:grpSpPr>
              <a:xfrm>
                <a:off x="5349431" y="3622346"/>
                <a:ext cx="37870" cy="32380"/>
                <a:chOff x="5349431" y="3622346"/>
                <a:chExt cx="37870" cy="32380"/>
              </a:xfrm>
            </p:grpSpPr>
            <p:sp>
              <p:nvSpPr>
                <p:cNvPr id="7892" name="Google Shape;7892;p8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4" name="Google Shape;7894;p80"/>
              <p:cNvGrpSpPr/>
              <p:nvPr/>
            </p:nvGrpSpPr>
            <p:grpSpPr>
              <a:xfrm>
                <a:off x="5068855" y="3563980"/>
                <a:ext cx="53954" cy="46223"/>
                <a:chOff x="5068855" y="3563980"/>
                <a:chExt cx="53954" cy="46223"/>
              </a:xfrm>
            </p:grpSpPr>
            <p:sp>
              <p:nvSpPr>
                <p:cNvPr id="7895" name="Google Shape;7895;p8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8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7" name="Google Shape;7897;p80"/>
              <p:cNvGrpSpPr/>
              <p:nvPr/>
            </p:nvGrpSpPr>
            <p:grpSpPr>
              <a:xfrm>
                <a:off x="5037654" y="3392507"/>
                <a:ext cx="37870" cy="32451"/>
                <a:chOff x="5037654" y="3392507"/>
                <a:chExt cx="37870" cy="32451"/>
              </a:xfrm>
            </p:grpSpPr>
            <p:sp>
              <p:nvSpPr>
                <p:cNvPr id="7898" name="Google Shape;7898;p8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8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0" name="Google Shape;7900;p80"/>
              <p:cNvGrpSpPr/>
              <p:nvPr/>
            </p:nvGrpSpPr>
            <p:grpSpPr>
              <a:xfrm>
                <a:off x="5456560" y="3368629"/>
                <a:ext cx="37870" cy="32451"/>
                <a:chOff x="5456560" y="3368629"/>
                <a:chExt cx="37870" cy="32451"/>
              </a:xfrm>
            </p:grpSpPr>
            <p:sp>
              <p:nvSpPr>
                <p:cNvPr id="7901" name="Google Shape;7901;p8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8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3" name="Google Shape;7903;p80"/>
              <p:cNvGrpSpPr/>
              <p:nvPr/>
            </p:nvGrpSpPr>
            <p:grpSpPr>
              <a:xfrm>
                <a:off x="4755749" y="3501516"/>
                <a:ext cx="46246" cy="39608"/>
                <a:chOff x="4755749" y="3501516"/>
                <a:chExt cx="46246" cy="39608"/>
              </a:xfrm>
            </p:grpSpPr>
            <p:sp>
              <p:nvSpPr>
                <p:cNvPr id="7904" name="Google Shape;7904;p8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8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6" name="Google Shape;7906;p80"/>
              <p:cNvGrpSpPr/>
              <p:nvPr/>
            </p:nvGrpSpPr>
            <p:grpSpPr>
              <a:xfrm>
                <a:off x="4681346" y="3485582"/>
                <a:ext cx="37783" cy="32427"/>
                <a:chOff x="4681346" y="3485582"/>
                <a:chExt cx="37783" cy="32427"/>
              </a:xfrm>
            </p:grpSpPr>
            <p:sp>
              <p:nvSpPr>
                <p:cNvPr id="7907" name="Google Shape;7907;p8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8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9" name="Google Shape;7909;p80"/>
              <p:cNvGrpSpPr/>
              <p:nvPr/>
            </p:nvGrpSpPr>
            <p:grpSpPr>
              <a:xfrm>
                <a:off x="4767067" y="3291088"/>
                <a:ext cx="37878" cy="32451"/>
                <a:chOff x="4767067" y="3291088"/>
                <a:chExt cx="37878" cy="32451"/>
              </a:xfrm>
            </p:grpSpPr>
            <p:sp>
              <p:nvSpPr>
                <p:cNvPr id="7910" name="Google Shape;7910;p8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8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2" name="Google Shape;7912;p80"/>
              <p:cNvGrpSpPr/>
              <p:nvPr/>
            </p:nvGrpSpPr>
            <p:grpSpPr>
              <a:xfrm>
                <a:off x="4687819" y="3405539"/>
                <a:ext cx="37776" cy="32451"/>
                <a:chOff x="4687819" y="3405539"/>
                <a:chExt cx="37776" cy="32451"/>
              </a:xfrm>
            </p:grpSpPr>
            <p:sp>
              <p:nvSpPr>
                <p:cNvPr id="7913" name="Google Shape;7913;p8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8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5" name="Google Shape;7915;p80"/>
              <p:cNvGrpSpPr/>
              <p:nvPr/>
            </p:nvGrpSpPr>
            <p:grpSpPr>
              <a:xfrm>
                <a:off x="4923101" y="3444809"/>
                <a:ext cx="52813" cy="45318"/>
                <a:chOff x="4923101" y="3444809"/>
                <a:chExt cx="52813" cy="45318"/>
              </a:xfrm>
            </p:grpSpPr>
            <p:sp>
              <p:nvSpPr>
                <p:cNvPr id="7916" name="Google Shape;7916;p8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8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8" name="Google Shape;7918;p80"/>
              <p:cNvGrpSpPr/>
              <p:nvPr/>
            </p:nvGrpSpPr>
            <p:grpSpPr>
              <a:xfrm>
                <a:off x="4846040" y="3654750"/>
                <a:ext cx="31405" cy="26993"/>
                <a:chOff x="4846040" y="3654750"/>
                <a:chExt cx="31405" cy="26993"/>
              </a:xfrm>
            </p:grpSpPr>
            <p:sp>
              <p:nvSpPr>
                <p:cNvPr id="7919" name="Google Shape;7919;p8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1" name="Google Shape;7921;p80"/>
              <p:cNvGrpSpPr/>
              <p:nvPr/>
            </p:nvGrpSpPr>
            <p:grpSpPr>
              <a:xfrm>
                <a:off x="4925673" y="3691700"/>
                <a:ext cx="40253" cy="34472"/>
                <a:chOff x="4925673" y="3691700"/>
                <a:chExt cx="40253" cy="34472"/>
              </a:xfrm>
            </p:grpSpPr>
            <p:sp>
              <p:nvSpPr>
                <p:cNvPr id="7922" name="Google Shape;7922;p8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4" name="Google Shape;7924;p80"/>
              <p:cNvGrpSpPr/>
              <p:nvPr/>
            </p:nvGrpSpPr>
            <p:grpSpPr>
              <a:xfrm>
                <a:off x="4894653" y="3740848"/>
                <a:ext cx="31405" cy="26906"/>
                <a:chOff x="4894653" y="3740848"/>
                <a:chExt cx="31405" cy="26906"/>
              </a:xfrm>
            </p:grpSpPr>
            <p:sp>
              <p:nvSpPr>
                <p:cNvPr id="7925" name="Google Shape;7925;p8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8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7" name="Google Shape;7927;p80"/>
              <p:cNvGrpSpPr/>
              <p:nvPr/>
            </p:nvGrpSpPr>
            <p:grpSpPr>
              <a:xfrm>
                <a:off x="4962300" y="3696348"/>
                <a:ext cx="38255" cy="32773"/>
                <a:chOff x="4962300" y="3696348"/>
                <a:chExt cx="38255" cy="32773"/>
              </a:xfrm>
            </p:grpSpPr>
            <p:sp>
              <p:nvSpPr>
                <p:cNvPr id="7928" name="Google Shape;7928;p8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8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0" name="Google Shape;7930;p80"/>
              <p:cNvGrpSpPr/>
              <p:nvPr/>
            </p:nvGrpSpPr>
            <p:grpSpPr>
              <a:xfrm>
                <a:off x="4980185" y="3743349"/>
                <a:ext cx="31499" cy="26969"/>
                <a:chOff x="4980185" y="3743349"/>
                <a:chExt cx="31499" cy="26969"/>
              </a:xfrm>
            </p:grpSpPr>
            <p:sp>
              <p:nvSpPr>
                <p:cNvPr id="7931" name="Google Shape;7931;p8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8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3" name="Google Shape;7933;p80"/>
              <p:cNvGrpSpPr/>
              <p:nvPr/>
            </p:nvGrpSpPr>
            <p:grpSpPr>
              <a:xfrm>
                <a:off x="5013768" y="3734312"/>
                <a:ext cx="31499" cy="26969"/>
                <a:chOff x="5013768" y="3734312"/>
                <a:chExt cx="31499" cy="26969"/>
              </a:xfrm>
            </p:grpSpPr>
            <p:sp>
              <p:nvSpPr>
                <p:cNvPr id="7934" name="Google Shape;7934;p8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8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6" name="Google Shape;7936;p80"/>
              <p:cNvGrpSpPr/>
              <p:nvPr/>
            </p:nvGrpSpPr>
            <p:grpSpPr>
              <a:xfrm>
                <a:off x="5036703" y="3764545"/>
                <a:ext cx="31499" cy="26898"/>
                <a:chOff x="5036703" y="3764545"/>
                <a:chExt cx="31499" cy="26898"/>
              </a:xfrm>
            </p:grpSpPr>
            <p:sp>
              <p:nvSpPr>
                <p:cNvPr id="7937" name="Google Shape;7937;p8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9" name="Google Shape;7939;p80"/>
              <p:cNvGrpSpPr/>
              <p:nvPr/>
            </p:nvGrpSpPr>
            <p:grpSpPr>
              <a:xfrm>
                <a:off x="4953546" y="3768352"/>
                <a:ext cx="31405" cy="26898"/>
                <a:chOff x="4953546" y="3768352"/>
                <a:chExt cx="31405" cy="26898"/>
              </a:xfrm>
            </p:grpSpPr>
            <p:sp>
              <p:nvSpPr>
                <p:cNvPr id="7940" name="Google Shape;7940;p8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8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80"/>
              <p:cNvGrpSpPr/>
              <p:nvPr/>
            </p:nvGrpSpPr>
            <p:grpSpPr>
              <a:xfrm>
                <a:off x="4964770" y="3814016"/>
                <a:ext cx="31499" cy="26993"/>
                <a:chOff x="4964770" y="3814016"/>
                <a:chExt cx="31499" cy="26993"/>
              </a:xfrm>
            </p:grpSpPr>
            <p:sp>
              <p:nvSpPr>
                <p:cNvPr id="7943" name="Google Shape;7943;p8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5" name="Google Shape;7945;p80"/>
              <p:cNvGrpSpPr/>
              <p:nvPr/>
            </p:nvGrpSpPr>
            <p:grpSpPr>
              <a:xfrm>
                <a:off x="4923290" y="3800504"/>
                <a:ext cx="31468" cy="26898"/>
                <a:chOff x="4923290" y="3800504"/>
                <a:chExt cx="31468" cy="26898"/>
              </a:xfrm>
            </p:grpSpPr>
            <p:sp>
              <p:nvSpPr>
                <p:cNvPr id="7946" name="Google Shape;7946;p8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8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8" name="Google Shape;7948;p80"/>
              <p:cNvGrpSpPr/>
              <p:nvPr/>
            </p:nvGrpSpPr>
            <p:grpSpPr>
              <a:xfrm>
                <a:off x="5108534" y="3650943"/>
                <a:ext cx="31405" cy="26993"/>
                <a:chOff x="5108534" y="3650943"/>
                <a:chExt cx="31405" cy="26993"/>
              </a:xfrm>
            </p:grpSpPr>
            <p:sp>
              <p:nvSpPr>
                <p:cNvPr id="7949" name="Google Shape;7949;p8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1" name="Google Shape;7951;p80"/>
              <p:cNvGrpSpPr/>
              <p:nvPr/>
            </p:nvGrpSpPr>
            <p:grpSpPr>
              <a:xfrm>
                <a:off x="5119380" y="3760739"/>
                <a:ext cx="31499" cy="26993"/>
                <a:chOff x="5119380" y="3760739"/>
                <a:chExt cx="31499" cy="26993"/>
              </a:xfrm>
            </p:grpSpPr>
            <p:sp>
              <p:nvSpPr>
                <p:cNvPr id="7952" name="Google Shape;7952;p8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8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4" name="Google Shape;7954;p80"/>
              <p:cNvGrpSpPr/>
              <p:nvPr/>
            </p:nvGrpSpPr>
            <p:grpSpPr>
              <a:xfrm>
                <a:off x="5119380" y="3788235"/>
                <a:ext cx="31499" cy="26993"/>
                <a:chOff x="5119380" y="3788235"/>
                <a:chExt cx="31499" cy="26993"/>
              </a:xfrm>
            </p:grpSpPr>
            <p:sp>
              <p:nvSpPr>
                <p:cNvPr id="7955" name="Google Shape;7955;p8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8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7" name="Google Shape;7957;p80"/>
              <p:cNvGrpSpPr/>
              <p:nvPr/>
            </p:nvGrpSpPr>
            <p:grpSpPr>
              <a:xfrm>
                <a:off x="5158005" y="3875284"/>
                <a:ext cx="31405" cy="27001"/>
                <a:chOff x="5158005" y="3875284"/>
                <a:chExt cx="31405" cy="27001"/>
              </a:xfrm>
            </p:grpSpPr>
            <p:sp>
              <p:nvSpPr>
                <p:cNvPr id="7958" name="Google Shape;7958;p8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8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0" name="Google Shape;7960;p80"/>
              <p:cNvGrpSpPr/>
              <p:nvPr/>
            </p:nvGrpSpPr>
            <p:grpSpPr>
              <a:xfrm>
                <a:off x="5233163" y="3764545"/>
                <a:ext cx="31499" cy="26898"/>
                <a:chOff x="5233163" y="3764545"/>
                <a:chExt cx="31499" cy="26898"/>
              </a:xfrm>
            </p:grpSpPr>
            <p:sp>
              <p:nvSpPr>
                <p:cNvPr id="7961" name="Google Shape;7961;p8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8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3" name="Google Shape;7963;p80"/>
              <p:cNvGrpSpPr/>
              <p:nvPr/>
            </p:nvGrpSpPr>
            <p:grpSpPr>
              <a:xfrm>
                <a:off x="5276168" y="3805545"/>
                <a:ext cx="31499" cy="26906"/>
                <a:chOff x="5276168" y="3805545"/>
                <a:chExt cx="31499" cy="26906"/>
              </a:xfrm>
            </p:grpSpPr>
            <p:sp>
              <p:nvSpPr>
                <p:cNvPr id="7964" name="Google Shape;7964;p8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8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6" name="Google Shape;7966;p80"/>
              <p:cNvGrpSpPr/>
              <p:nvPr/>
            </p:nvGrpSpPr>
            <p:grpSpPr>
              <a:xfrm>
                <a:off x="5294053" y="3851933"/>
                <a:ext cx="31405" cy="26945"/>
                <a:chOff x="5294053" y="3851933"/>
                <a:chExt cx="31405" cy="26945"/>
              </a:xfrm>
            </p:grpSpPr>
            <p:sp>
              <p:nvSpPr>
                <p:cNvPr id="7967" name="Google Shape;7967;p8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9" name="Google Shape;7969;p80"/>
              <p:cNvGrpSpPr/>
              <p:nvPr/>
            </p:nvGrpSpPr>
            <p:grpSpPr>
              <a:xfrm>
                <a:off x="5341723" y="3851902"/>
                <a:ext cx="31405" cy="26977"/>
                <a:chOff x="5341723" y="3851902"/>
                <a:chExt cx="31405" cy="26977"/>
              </a:xfrm>
            </p:grpSpPr>
            <p:sp>
              <p:nvSpPr>
                <p:cNvPr id="7970" name="Google Shape;7970;p8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8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2" name="Google Shape;7972;p80"/>
              <p:cNvGrpSpPr/>
              <p:nvPr/>
            </p:nvGrpSpPr>
            <p:grpSpPr>
              <a:xfrm>
                <a:off x="5054871" y="3507855"/>
                <a:ext cx="31405" cy="26993"/>
                <a:chOff x="5054871" y="3507855"/>
                <a:chExt cx="31405" cy="26993"/>
              </a:xfrm>
            </p:grpSpPr>
            <p:sp>
              <p:nvSpPr>
                <p:cNvPr id="7973" name="Google Shape;7973;p8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8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5" name="Google Shape;7975;p80"/>
              <p:cNvGrpSpPr/>
              <p:nvPr/>
            </p:nvGrpSpPr>
            <p:grpSpPr>
              <a:xfrm>
                <a:off x="4876579" y="3675325"/>
                <a:ext cx="31405" cy="26969"/>
                <a:chOff x="4876579" y="3675325"/>
                <a:chExt cx="31405" cy="26969"/>
              </a:xfrm>
            </p:grpSpPr>
            <p:sp>
              <p:nvSpPr>
                <p:cNvPr id="7976" name="Google Shape;7976;p8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8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8" name="Google Shape;7978;p80"/>
              <p:cNvGrpSpPr/>
              <p:nvPr/>
            </p:nvGrpSpPr>
            <p:grpSpPr>
              <a:xfrm>
                <a:off x="4842233" y="3688333"/>
                <a:ext cx="31405" cy="26993"/>
                <a:chOff x="4842233" y="3688333"/>
                <a:chExt cx="31405" cy="26993"/>
              </a:xfrm>
            </p:grpSpPr>
            <p:sp>
              <p:nvSpPr>
                <p:cNvPr id="7979" name="Google Shape;7979;p8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1" name="Google Shape;7981;p80"/>
              <p:cNvGrpSpPr/>
              <p:nvPr/>
            </p:nvGrpSpPr>
            <p:grpSpPr>
              <a:xfrm>
                <a:off x="5187876" y="3608032"/>
                <a:ext cx="31405" cy="27001"/>
                <a:chOff x="5187876" y="3608032"/>
                <a:chExt cx="31405" cy="27001"/>
              </a:xfrm>
            </p:grpSpPr>
            <p:sp>
              <p:nvSpPr>
                <p:cNvPr id="7982" name="Google Shape;7982;p8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8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84" name="Google Shape;7984;p8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8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86" name="Google Shape;7986;p80"/>
              <p:cNvGrpSpPr/>
              <p:nvPr/>
            </p:nvGrpSpPr>
            <p:grpSpPr>
              <a:xfrm>
                <a:off x="5269224" y="3304167"/>
                <a:ext cx="40253" cy="34402"/>
                <a:chOff x="5269224" y="3304167"/>
                <a:chExt cx="40253" cy="34402"/>
              </a:xfrm>
            </p:grpSpPr>
            <p:sp>
              <p:nvSpPr>
                <p:cNvPr id="7987" name="Google Shape;7987;p8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8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9" name="Google Shape;7989;p80"/>
              <p:cNvGrpSpPr/>
              <p:nvPr/>
            </p:nvGrpSpPr>
            <p:grpSpPr>
              <a:xfrm>
                <a:off x="5327354" y="3476615"/>
                <a:ext cx="49864" cy="42723"/>
                <a:chOff x="5327354" y="3476615"/>
                <a:chExt cx="49864" cy="42723"/>
              </a:xfrm>
            </p:grpSpPr>
            <p:sp>
              <p:nvSpPr>
                <p:cNvPr id="7990" name="Google Shape;7990;p8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8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92" name="Google Shape;7992;p8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8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4" name="Google Shape;7994;p80"/>
              <p:cNvGrpSpPr/>
              <p:nvPr/>
            </p:nvGrpSpPr>
            <p:grpSpPr>
              <a:xfrm>
                <a:off x="5341723" y="3775957"/>
                <a:ext cx="31405" cy="26898"/>
                <a:chOff x="5341723" y="3775957"/>
                <a:chExt cx="31405" cy="26898"/>
              </a:xfrm>
            </p:grpSpPr>
            <p:sp>
              <p:nvSpPr>
                <p:cNvPr id="7995" name="Google Shape;7995;p8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8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7" name="Google Shape;7997;p80"/>
              <p:cNvGrpSpPr/>
              <p:nvPr/>
            </p:nvGrpSpPr>
            <p:grpSpPr>
              <a:xfrm>
                <a:off x="5439053" y="3699274"/>
                <a:ext cx="31405" cy="26898"/>
                <a:chOff x="5439053" y="3699274"/>
                <a:chExt cx="31405" cy="26898"/>
              </a:xfrm>
            </p:grpSpPr>
            <p:sp>
              <p:nvSpPr>
                <p:cNvPr id="7998" name="Google Shape;7998;p8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0" name="Google Shape;8000;p80"/>
              <p:cNvGrpSpPr/>
              <p:nvPr/>
            </p:nvGrpSpPr>
            <p:grpSpPr>
              <a:xfrm>
                <a:off x="5412414" y="3622307"/>
                <a:ext cx="31499" cy="26993"/>
                <a:chOff x="5412414" y="3622307"/>
                <a:chExt cx="31499" cy="26993"/>
              </a:xfrm>
            </p:grpSpPr>
            <p:sp>
              <p:nvSpPr>
                <p:cNvPr id="8001" name="Google Shape;8001;p8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8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5476254" y="3473949"/>
                <a:ext cx="26835" cy="26930"/>
                <a:chOff x="5476254" y="3473949"/>
                <a:chExt cx="26835" cy="26930"/>
              </a:xfrm>
            </p:grpSpPr>
            <p:sp>
              <p:nvSpPr>
                <p:cNvPr id="8004" name="Google Shape;8004;p8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8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6" name="Google Shape;8006;p80"/>
              <p:cNvGrpSpPr/>
              <p:nvPr/>
            </p:nvGrpSpPr>
            <p:grpSpPr>
              <a:xfrm>
                <a:off x="5564547" y="3481594"/>
                <a:ext cx="31397" cy="26898"/>
                <a:chOff x="5564547" y="3481594"/>
                <a:chExt cx="31397" cy="26898"/>
              </a:xfrm>
            </p:grpSpPr>
            <p:sp>
              <p:nvSpPr>
                <p:cNvPr id="8007" name="Google Shape;8007;p8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8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9" name="Google Shape;8009;p80"/>
              <p:cNvGrpSpPr/>
              <p:nvPr/>
            </p:nvGrpSpPr>
            <p:grpSpPr>
              <a:xfrm>
                <a:off x="5534101" y="3470174"/>
                <a:ext cx="31397" cy="26906"/>
                <a:chOff x="5534101" y="3470174"/>
                <a:chExt cx="31397" cy="26906"/>
              </a:xfrm>
            </p:grpSpPr>
            <p:sp>
              <p:nvSpPr>
                <p:cNvPr id="8010" name="Google Shape;8010;p8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8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2" name="Google Shape;8012;p80"/>
              <p:cNvGrpSpPr/>
              <p:nvPr/>
            </p:nvGrpSpPr>
            <p:grpSpPr>
              <a:xfrm>
                <a:off x="5610879" y="3314486"/>
                <a:ext cx="31499" cy="26938"/>
                <a:chOff x="5610879" y="3314486"/>
                <a:chExt cx="31499" cy="26938"/>
              </a:xfrm>
            </p:grpSpPr>
            <p:sp>
              <p:nvSpPr>
                <p:cNvPr id="8013" name="Google Shape;8013;p8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8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5" name="Google Shape;8015;p80"/>
              <p:cNvGrpSpPr/>
              <p:nvPr/>
            </p:nvGrpSpPr>
            <p:grpSpPr>
              <a:xfrm>
                <a:off x="4834525" y="3501382"/>
                <a:ext cx="31499" cy="26898"/>
                <a:chOff x="4834525" y="3501382"/>
                <a:chExt cx="31499" cy="26898"/>
              </a:xfrm>
            </p:grpSpPr>
            <p:sp>
              <p:nvSpPr>
                <p:cNvPr id="8016" name="Google Shape;8016;p8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8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8" name="Google Shape;8018;p80"/>
              <p:cNvGrpSpPr/>
              <p:nvPr/>
            </p:nvGrpSpPr>
            <p:grpSpPr>
              <a:xfrm>
                <a:off x="4898460" y="3580158"/>
                <a:ext cx="31405" cy="26898"/>
                <a:chOff x="4898460" y="3580158"/>
                <a:chExt cx="31405" cy="26898"/>
              </a:xfrm>
            </p:grpSpPr>
            <p:sp>
              <p:nvSpPr>
                <p:cNvPr id="8019" name="Google Shape;8019;p8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0" name="Google Shape;8020;p8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1" name="Google Shape;8021;p80"/>
              <p:cNvGrpSpPr/>
              <p:nvPr/>
            </p:nvGrpSpPr>
            <p:grpSpPr>
              <a:xfrm>
                <a:off x="4882667" y="3608032"/>
                <a:ext cx="31499" cy="27001"/>
                <a:chOff x="4882667" y="3608032"/>
                <a:chExt cx="31499" cy="27001"/>
              </a:xfrm>
            </p:grpSpPr>
            <p:sp>
              <p:nvSpPr>
                <p:cNvPr id="8022" name="Google Shape;8022;p8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8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4" name="Google Shape;8024;p80"/>
              <p:cNvGrpSpPr/>
              <p:nvPr/>
            </p:nvGrpSpPr>
            <p:grpSpPr>
              <a:xfrm>
                <a:off x="4843373" y="3631407"/>
                <a:ext cx="16273" cy="16186"/>
                <a:chOff x="4843373" y="3631407"/>
                <a:chExt cx="16273" cy="16186"/>
              </a:xfrm>
            </p:grpSpPr>
            <p:sp>
              <p:nvSpPr>
                <p:cNvPr id="8025" name="Google Shape;8025;p8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8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7" name="Google Shape;8027;p80"/>
              <p:cNvGrpSpPr/>
              <p:nvPr/>
            </p:nvGrpSpPr>
            <p:grpSpPr>
              <a:xfrm>
                <a:off x="4727773" y="3591578"/>
                <a:ext cx="31499" cy="26898"/>
                <a:chOff x="4727773" y="3591578"/>
                <a:chExt cx="31499" cy="26898"/>
              </a:xfrm>
            </p:grpSpPr>
            <p:sp>
              <p:nvSpPr>
                <p:cNvPr id="8028" name="Google Shape;8028;p8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8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30" name="Google Shape;8030;p8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8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32" name="Google Shape;8032;p80"/>
              <p:cNvGrpSpPr/>
              <p:nvPr/>
            </p:nvGrpSpPr>
            <p:grpSpPr>
              <a:xfrm>
                <a:off x="4609421" y="3577398"/>
                <a:ext cx="31499" cy="27001"/>
                <a:chOff x="4609421" y="3577398"/>
                <a:chExt cx="31499" cy="27001"/>
              </a:xfrm>
            </p:grpSpPr>
            <p:sp>
              <p:nvSpPr>
                <p:cNvPr id="8033" name="Google Shape;8033;p8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8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5" name="Google Shape;8035;p80"/>
              <p:cNvGrpSpPr/>
              <p:nvPr/>
            </p:nvGrpSpPr>
            <p:grpSpPr>
              <a:xfrm>
                <a:off x="4649289" y="3577398"/>
                <a:ext cx="31499" cy="27001"/>
                <a:chOff x="4649289" y="3577398"/>
                <a:chExt cx="31499" cy="27001"/>
              </a:xfrm>
            </p:grpSpPr>
            <p:sp>
              <p:nvSpPr>
                <p:cNvPr id="8036" name="Google Shape;8036;p8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8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8" name="Google Shape;8038;p80"/>
              <p:cNvGrpSpPr/>
              <p:nvPr/>
            </p:nvGrpSpPr>
            <p:grpSpPr>
              <a:xfrm>
                <a:off x="4605614" y="3639523"/>
                <a:ext cx="31499" cy="26906"/>
                <a:chOff x="4605614" y="3639523"/>
                <a:chExt cx="31499" cy="26906"/>
              </a:xfrm>
            </p:grpSpPr>
            <p:sp>
              <p:nvSpPr>
                <p:cNvPr id="8039" name="Google Shape;8039;p8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1" name="Google Shape;8041;p80"/>
              <p:cNvGrpSpPr/>
              <p:nvPr/>
            </p:nvGrpSpPr>
            <p:grpSpPr>
              <a:xfrm>
                <a:off x="4785149" y="3618846"/>
                <a:ext cx="26930" cy="26843"/>
                <a:chOff x="4785149" y="3618846"/>
                <a:chExt cx="26930" cy="26843"/>
              </a:xfrm>
            </p:grpSpPr>
            <p:sp>
              <p:nvSpPr>
                <p:cNvPr id="8042" name="Google Shape;8042;p8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8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4" name="Google Shape;8044;p80"/>
              <p:cNvGrpSpPr/>
              <p:nvPr/>
            </p:nvGrpSpPr>
            <p:grpSpPr>
              <a:xfrm>
                <a:off x="4810167" y="3601567"/>
                <a:ext cx="31405" cy="26898"/>
                <a:chOff x="4810167" y="3601567"/>
                <a:chExt cx="31405" cy="26898"/>
              </a:xfrm>
            </p:grpSpPr>
            <p:sp>
              <p:nvSpPr>
                <p:cNvPr id="8045" name="Google Shape;8045;p8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8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7" name="Google Shape;8047;p80"/>
              <p:cNvGrpSpPr/>
              <p:nvPr/>
            </p:nvGrpSpPr>
            <p:grpSpPr>
              <a:xfrm>
                <a:off x="4831002" y="3373230"/>
                <a:ext cx="31405" cy="26898"/>
                <a:chOff x="4831002" y="3373230"/>
                <a:chExt cx="31405" cy="26898"/>
              </a:xfrm>
            </p:grpSpPr>
            <p:sp>
              <p:nvSpPr>
                <p:cNvPr id="8048" name="Google Shape;8048;p8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8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0" name="Google Shape;8050;p80"/>
              <p:cNvGrpSpPr/>
              <p:nvPr/>
            </p:nvGrpSpPr>
            <p:grpSpPr>
              <a:xfrm>
                <a:off x="4719311" y="3355054"/>
                <a:ext cx="31499" cy="27001"/>
                <a:chOff x="4719311" y="3355054"/>
                <a:chExt cx="31499" cy="27001"/>
              </a:xfrm>
            </p:grpSpPr>
            <p:sp>
              <p:nvSpPr>
                <p:cNvPr id="8051" name="Google Shape;8051;p8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8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3" name="Google Shape;8053;p80"/>
              <p:cNvGrpSpPr/>
              <p:nvPr/>
            </p:nvGrpSpPr>
            <p:grpSpPr>
              <a:xfrm>
                <a:off x="4798755" y="3450260"/>
                <a:ext cx="26930" cy="26930"/>
                <a:chOff x="4798755" y="3450260"/>
                <a:chExt cx="26930" cy="26930"/>
              </a:xfrm>
            </p:grpSpPr>
            <p:sp>
              <p:nvSpPr>
                <p:cNvPr id="8054" name="Google Shape;8054;p8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8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6" name="Google Shape;8056;p80"/>
              <p:cNvGrpSpPr/>
              <p:nvPr/>
            </p:nvGrpSpPr>
            <p:grpSpPr>
              <a:xfrm>
                <a:off x="4645576" y="3467555"/>
                <a:ext cx="31405" cy="26953"/>
                <a:chOff x="4645576" y="3467555"/>
                <a:chExt cx="31405" cy="26953"/>
              </a:xfrm>
            </p:grpSpPr>
            <p:sp>
              <p:nvSpPr>
                <p:cNvPr id="8057" name="Google Shape;8057;p8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9" name="Google Shape;8059;p80"/>
              <p:cNvGrpSpPr/>
              <p:nvPr/>
            </p:nvGrpSpPr>
            <p:grpSpPr>
              <a:xfrm>
                <a:off x="4687631" y="3583965"/>
                <a:ext cx="31499" cy="26898"/>
                <a:chOff x="4687631" y="3583965"/>
                <a:chExt cx="31499" cy="26898"/>
              </a:xfrm>
            </p:grpSpPr>
            <p:sp>
              <p:nvSpPr>
                <p:cNvPr id="8060" name="Google Shape;8060;p8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8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2" name="Google Shape;8062;p80"/>
              <p:cNvGrpSpPr/>
              <p:nvPr/>
            </p:nvGrpSpPr>
            <p:grpSpPr>
              <a:xfrm>
                <a:off x="4719311" y="3471314"/>
                <a:ext cx="31499" cy="27001"/>
                <a:chOff x="4719311" y="3471314"/>
                <a:chExt cx="31499" cy="27001"/>
              </a:xfrm>
            </p:grpSpPr>
            <p:sp>
              <p:nvSpPr>
                <p:cNvPr id="8063" name="Google Shape;8063;p8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8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5" name="Google Shape;8065;p80"/>
              <p:cNvGrpSpPr/>
              <p:nvPr/>
            </p:nvGrpSpPr>
            <p:grpSpPr>
              <a:xfrm>
                <a:off x="4719311" y="3434404"/>
                <a:ext cx="31499" cy="26898"/>
                <a:chOff x="4719311" y="3434404"/>
                <a:chExt cx="31499" cy="26898"/>
              </a:xfrm>
            </p:grpSpPr>
            <p:sp>
              <p:nvSpPr>
                <p:cNvPr id="8066" name="Google Shape;8066;p8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8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8" name="Google Shape;8068;p80"/>
              <p:cNvGrpSpPr/>
              <p:nvPr/>
            </p:nvGrpSpPr>
            <p:grpSpPr>
              <a:xfrm>
                <a:off x="4768876" y="3401772"/>
                <a:ext cx="31499" cy="26898"/>
                <a:chOff x="4768876" y="3401772"/>
                <a:chExt cx="31499" cy="26898"/>
              </a:xfrm>
            </p:grpSpPr>
            <p:sp>
              <p:nvSpPr>
                <p:cNvPr id="8069" name="Google Shape;8069;p8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8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80"/>
              <p:cNvGrpSpPr/>
              <p:nvPr/>
            </p:nvGrpSpPr>
            <p:grpSpPr>
              <a:xfrm>
                <a:off x="4762214" y="3471377"/>
                <a:ext cx="26938" cy="26938"/>
                <a:chOff x="4762214" y="3471377"/>
                <a:chExt cx="26938" cy="26938"/>
              </a:xfrm>
            </p:grpSpPr>
            <p:sp>
              <p:nvSpPr>
                <p:cNvPr id="8072" name="Google Shape;8072;p8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8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4" name="Google Shape;8074;p80"/>
              <p:cNvGrpSpPr/>
              <p:nvPr/>
            </p:nvGrpSpPr>
            <p:grpSpPr>
              <a:xfrm>
                <a:off x="4790473" y="3344782"/>
                <a:ext cx="31405" cy="26898"/>
                <a:chOff x="4790473" y="3344782"/>
                <a:chExt cx="31405" cy="26898"/>
              </a:xfrm>
            </p:grpSpPr>
            <p:sp>
              <p:nvSpPr>
                <p:cNvPr id="8075" name="Google Shape;8075;p8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7" name="Google Shape;8077;p80"/>
              <p:cNvGrpSpPr/>
              <p:nvPr/>
            </p:nvGrpSpPr>
            <p:grpSpPr>
              <a:xfrm>
                <a:off x="4823774" y="3950733"/>
                <a:ext cx="37398" cy="32034"/>
                <a:chOff x="4823774" y="3950733"/>
                <a:chExt cx="37398" cy="32034"/>
              </a:xfrm>
            </p:grpSpPr>
            <p:sp>
              <p:nvSpPr>
                <p:cNvPr id="8078" name="Google Shape;8078;p8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8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0" name="Google Shape;8080;p80"/>
              <p:cNvGrpSpPr/>
              <p:nvPr/>
            </p:nvGrpSpPr>
            <p:grpSpPr>
              <a:xfrm>
                <a:off x="4823396" y="4110566"/>
                <a:ext cx="31405" cy="26906"/>
                <a:chOff x="4823396" y="4110566"/>
                <a:chExt cx="31405" cy="26906"/>
              </a:xfrm>
            </p:grpSpPr>
            <p:sp>
              <p:nvSpPr>
                <p:cNvPr id="8081" name="Google Shape;8081;p8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8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3" name="Google Shape;8083;p80"/>
              <p:cNvGrpSpPr/>
              <p:nvPr/>
            </p:nvGrpSpPr>
            <p:grpSpPr>
              <a:xfrm>
                <a:off x="4838332" y="3821150"/>
                <a:ext cx="31499" cy="26898"/>
                <a:chOff x="4838332" y="3821150"/>
                <a:chExt cx="31499" cy="26898"/>
              </a:xfrm>
            </p:grpSpPr>
            <p:sp>
              <p:nvSpPr>
                <p:cNvPr id="8084" name="Google Shape;8084;p8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8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6" name="Google Shape;8086;p80"/>
              <p:cNvGrpSpPr/>
              <p:nvPr/>
            </p:nvGrpSpPr>
            <p:grpSpPr>
              <a:xfrm>
                <a:off x="4661275" y="3815007"/>
                <a:ext cx="36824" cy="31523"/>
                <a:chOff x="4661275" y="3815007"/>
                <a:chExt cx="36824" cy="31523"/>
              </a:xfrm>
            </p:grpSpPr>
            <p:sp>
              <p:nvSpPr>
                <p:cNvPr id="8087" name="Google Shape;8087;p8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9" name="Google Shape;8089;p80"/>
              <p:cNvGrpSpPr/>
              <p:nvPr/>
            </p:nvGrpSpPr>
            <p:grpSpPr>
              <a:xfrm>
                <a:off x="4558998" y="3851037"/>
                <a:ext cx="33591" cy="28699"/>
                <a:chOff x="4558998" y="3851037"/>
                <a:chExt cx="33591" cy="28699"/>
              </a:xfrm>
            </p:grpSpPr>
            <p:sp>
              <p:nvSpPr>
                <p:cNvPr id="8090" name="Google Shape;8090;p8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8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2" name="Google Shape;8092;p80"/>
              <p:cNvGrpSpPr/>
              <p:nvPr/>
            </p:nvGrpSpPr>
            <p:grpSpPr>
              <a:xfrm>
                <a:off x="4696762" y="3638587"/>
                <a:ext cx="33591" cy="28794"/>
                <a:chOff x="4696762" y="3638587"/>
                <a:chExt cx="33591" cy="28794"/>
              </a:xfrm>
            </p:grpSpPr>
            <p:sp>
              <p:nvSpPr>
                <p:cNvPr id="8093" name="Google Shape;8093;p8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8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5" name="Google Shape;8095;p80"/>
              <p:cNvGrpSpPr/>
              <p:nvPr/>
            </p:nvGrpSpPr>
            <p:grpSpPr>
              <a:xfrm>
                <a:off x="4929479" y="3939140"/>
                <a:ext cx="33497" cy="28692"/>
                <a:chOff x="4929479" y="3939140"/>
                <a:chExt cx="33497" cy="28692"/>
              </a:xfrm>
            </p:grpSpPr>
            <p:sp>
              <p:nvSpPr>
                <p:cNvPr id="8096" name="Google Shape;8096;p8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8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8" name="Google Shape;8098;p80"/>
              <p:cNvGrpSpPr/>
              <p:nvPr/>
            </p:nvGrpSpPr>
            <p:grpSpPr>
              <a:xfrm>
                <a:off x="4907119" y="3986039"/>
                <a:ext cx="33497" cy="28699"/>
                <a:chOff x="4907119" y="3986039"/>
                <a:chExt cx="33497" cy="28699"/>
              </a:xfrm>
            </p:grpSpPr>
            <p:sp>
              <p:nvSpPr>
                <p:cNvPr id="8099" name="Google Shape;8099;p8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8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1" name="Google Shape;8101;p80"/>
              <p:cNvGrpSpPr/>
              <p:nvPr/>
            </p:nvGrpSpPr>
            <p:grpSpPr>
              <a:xfrm>
                <a:off x="4911783" y="4048102"/>
                <a:ext cx="33591" cy="28762"/>
                <a:chOff x="4911783" y="4048102"/>
                <a:chExt cx="33591" cy="28762"/>
              </a:xfrm>
            </p:grpSpPr>
            <p:sp>
              <p:nvSpPr>
                <p:cNvPr id="8102" name="Google Shape;8102;p8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04" name="Google Shape;8104;p8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8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06" name="Google Shape;8106;p80"/>
              <p:cNvGrpSpPr/>
              <p:nvPr/>
            </p:nvGrpSpPr>
            <p:grpSpPr>
              <a:xfrm>
                <a:off x="4762623" y="3837847"/>
                <a:ext cx="42416" cy="36273"/>
                <a:chOff x="4762623" y="3837847"/>
                <a:chExt cx="42416" cy="36273"/>
              </a:xfrm>
            </p:grpSpPr>
            <p:sp>
              <p:nvSpPr>
                <p:cNvPr id="8107" name="Google Shape;8107;p8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8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9" name="Google Shape;8109;p80"/>
              <p:cNvGrpSpPr/>
              <p:nvPr/>
            </p:nvGrpSpPr>
            <p:grpSpPr>
              <a:xfrm>
                <a:off x="4746044" y="4104966"/>
                <a:ext cx="33497" cy="28699"/>
                <a:chOff x="4746044" y="4104966"/>
                <a:chExt cx="33497" cy="28699"/>
              </a:xfrm>
            </p:grpSpPr>
            <p:sp>
              <p:nvSpPr>
                <p:cNvPr id="8110" name="Google Shape;8110;p8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8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2" name="Google Shape;8112;p80"/>
              <p:cNvGrpSpPr/>
              <p:nvPr/>
            </p:nvGrpSpPr>
            <p:grpSpPr>
              <a:xfrm>
                <a:off x="4859646" y="4162554"/>
                <a:ext cx="33591" cy="28762"/>
                <a:chOff x="4859646" y="4162554"/>
                <a:chExt cx="33591" cy="28762"/>
              </a:xfrm>
            </p:grpSpPr>
            <p:sp>
              <p:nvSpPr>
                <p:cNvPr id="8113" name="Google Shape;8113;p8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115" name="Google Shape;8115;p80"/>
            <p:cNvGrpSpPr/>
            <p:nvPr/>
          </p:nvGrpSpPr>
          <p:grpSpPr>
            <a:xfrm>
              <a:off x="3597785" y="3274438"/>
              <a:ext cx="855610" cy="1122100"/>
              <a:chOff x="3597785" y="3274438"/>
              <a:chExt cx="855610" cy="1122100"/>
            </a:xfrm>
          </p:grpSpPr>
          <p:grpSp>
            <p:nvGrpSpPr>
              <p:cNvPr id="8116" name="Google Shape;8116;p80"/>
              <p:cNvGrpSpPr/>
              <p:nvPr/>
            </p:nvGrpSpPr>
            <p:grpSpPr>
              <a:xfrm>
                <a:off x="3617857" y="3284717"/>
                <a:ext cx="826785" cy="1099165"/>
                <a:chOff x="3617857" y="3284717"/>
                <a:chExt cx="826785" cy="1099165"/>
              </a:xfrm>
            </p:grpSpPr>
            <p:sp>
              <p:nvSpPr>
                <p:cNvPr id="8117" name="Google Shape;8117;p8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8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8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8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8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8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8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8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8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8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8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8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8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8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8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8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8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8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8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8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8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8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8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8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8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8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8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8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8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8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8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8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8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8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8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8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8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8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8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8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8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8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8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8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8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8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8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8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3" name="Google Shape;8173;p80"/>
              <p:cNvGrpSpPr/>
              <p:nvPr/>
            </p:nvGrpSpPr>
            <p:grpSpPr>
              <a:xfrm>
                <a:off x="4180904" y="4251758"/>
                <a:ext cx="37783" cy="32420"/>
                <a:chOff x="4180904" y="4251758"/>
                <a:chExt cx="37783" cy="32420"/>
              </a:xfrm>
            </p:grpSpPr>
            <p:sp>
              <p:nvSpPr>
                <p:cNvPr id="8174" name="Google Shape;8174;p8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8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6" name="Google Shape;8176;p80"/>
              <p:cNvGrpSpPr/>
              <p:nvPr/>
            </p:nvGrpSpPr>
            <p:grpSpPr>
              <a:xfrm>
                <a:off x="4201644" y="4081324"/>
                <a:ext cx="37783" cy="32364"/>
                <a:chOff x="4201644" y="4081324"/>
                <a:chExt cx="37783" cy="32364"/>
              </a:xfrm>
            </p:grpSpPr>
            <p:sp>
              <p:nvSpPr>
                <p:cNvPr id="8177" name="Google Shape;8177;p8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8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9" name="Google Shape;8179;p80"/>
              <p:cNvGrpSpPr/>
              <p:nvPr/>
            </p:nvGrpSpPr>
            <p:grpSpPr>
              <a:xfrm>
                <a:off x="4284416" y="3887428"/>
                <a:ext cx="37783" cy="32451"/>
                <a:chOff x="4284416" y="3887428"/>
                <a:chExt cx="37783" cy="32451"/>
              </a:xfrm>
            </p:grpSpPr>
            <p:sp>
              <p:nvSpPr>
                <p:cNvPr id="8180" name="Google Shape;8180;p8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8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2" name="Google Shape;8182;p80"/>
              <p:cNvGrpSpPr/>
              <p:nvPr/>
            </p:nvGrpSpPr>
            <p:grpSpPr>
              <a:xfrm>
                <a:off x="4223721" y="3860404"/>
                <a:ext cx="37870" cy="32364"/>
                <a:chOff x="4223721" y="3860404"/>
                <a:chExt cx="37870" cy="32364"/>
              </a:xfrm>
            </p:grpSpPr>
            <p:sp>
              <p:nvSpPr>
                <p:cNvPr id="8183" name="Google Shape;8183;p8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8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5" name="Google Shape;8185;p80"/>
              <p:cNvGrpSpPr/>
              <p:nvPr/>
            </p:nvGrpSpPr>
            <p:grpSpPr>
              <a:xfrm>
                <a:off x="4104889" y="3699242"/>
                <a:ext cx="37776" cy="32357"/>
                <a:chOff x="4104889" y="3699242"/>
                <a:chExt cx="37776" cy="32357"/>
              </a:xfrm>
            </p:grpSpPr>
            <p:sp>
              <p:nvSpPr>
                <p:cNvPr id="8186" name="Google Shape;8186;p8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8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8" name="Google Shape;8188;p80"/>
              <p:cNvGrpSpPr/>
              <p:nvPr/>
            </p:nvGrpSpPr>
            <p:grpSpPr>
              <a:xfrm>
                <a:off x="4143608" y="3475121"/>
                <a:ext cx="37878" cy="32420"/>
                <a:chOff x="4143608" y="3475121"/>
                <a:chExt cx="37878" cy="32420"/>
              </a:xfrm>
            </p:grpSpPr>
            <p:sp>
              <p:nvSpPr>
                <p:cNvPr id="8189" name="Google Shape;8189;p8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8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1" name="Google Shape;8191;p80"/>
              <p:cNvGrpSpPr/>
              <p:nvPr/>
            </p:nvGrpSpPr>
            <p:grpSpPr>
              <a:xfrm>
                <a:off x="4217248" y="3570893"/>
                <a:ext cx="37776" cy="32364"/>
                <a:chOff x="4217248" y="3570893"/>
                <a:chExt cx="37776" cy="32364"/>
              </a:xfrm>
            </p:grpSpPr>
            <p:sp>
              <p:nvSpPr>
                <p:cNvPr id="8192" name="Google Shape;8192;p8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8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4" name="Google Shape;8194;p80"/>
              <p:cNvGrpSpPr/>
              <p:nvPr/>
            </p:nvGrpSpPr>
            <p:grpSpPr>
              <a:xfrm>
                <a:off x="4255307" y="3431612"/>
                <a:ext cx="37776" cy="32451"/>
                <a:chOff x="4255307" y="3431612"/>
                <a:chExt cx="37776" cy="32451"/>
              </a:xfrm>
            </p:grpSpPr>
            <p:sp>
              <p:nvSpPr>
                <p:cNvPr id="8195" name="Google Shape;8195;p8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8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7" name="Google Shape;8197;p80"/>
              <p:cNvGrpSpPr/>
              <p:nvPr/>
            </p:nvGrpSpPr>
            <p:grpSpPr>
              <a:xfrm>
                <a:off x="3853052" y="3577398"/>
                <a:ext cx="37776" cy="32420"/>
                <a:chOff x="3853052" y="3577398"/>
                <a:chExt cx="37776" cy="32420"/>
              </a:xfrm>
            </p:grpSpPr>
            <p:sp>
              <p:nvSpPr>
                <p:cNvPr id="8198" name="Google Shape;8198;p8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8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0" name="Google Shape;8200;p80"/>
              <p:cNvGrpSpPr/>
              <p:nvPr/>
            </p:nvGrpSpPr>
            <p:grpSpPr>
              <a:xfrm>
                <a:off x="4039908" y="3412107"/>
                <a:ext cx="37776" cy="32357"/>
                <a:chOff x="4039908" y="3412107"/>
                <a:chExt cx="37776" cy="32357"/>
              </a:xfrm>
            </p:grpSpPr>
            <p:sp>
              <p:nvSpPr>
                <p:cNvPr id="8201" name="Google Shape;8201;p8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8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3" name="Google Shape;8203;p80"/>
              <p:cNvGrpSpPr/>
              <p:nvPr/>
            </p:nvGrpSpPr>
            <p:grpSpPr>
              <a:xfrm>
                <a:off x="4017360" y="3342061"/>
                <a:ext cx="37870" cy="32380"/>
                <a:chOff x="4017360" y="3342061"/>
                <a:chExt cx="37870" cy="32380"/>
              </a:xfrm>
            </p:grpSpPr>
            <p:sp>
              <p:nvSpPr>
                <p:cNvPr id="8204" name="Google Shape;8204;p8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06" name="Google Shape;8206;p8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8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08" name="Google Shape;8208;p80"/>
              <p:cNvGrpSpPr/>
              <p:nvPr/>
            </p:nvGrpSpPr>
            <p:grpSpPr>
              <a:xfrm>
                <a:off x="3750870" y="3418650"/>
                <a:ext cx="37776" cy="32380"/>
                <a:chOff x="3750870" y="3418650"/>
                <a:chExt cx="37776" cy="32380"/>
              </a:xfrm>
            </p:grpSpPr>
            <p:sp>
              <p:nvSpPr>
                <p:cNvPr id="8209" name="Google Shape;8209;p8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8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1" name="Google Shape;8211;p80"/>
              <p:cNvGrpSpPr/>
              <p:nvPr/>
            </p:nvGrpSpPr>
            <p:grpSpPr>
              <a:xfrm>
                <a:off x="3632509" y="3274438"/>
                <a:ext cx="37783" cy="32357"/>
                <a:chOff x="3632509" y="3274438"/>
                <a:chExt cx="37783" cy="32357"/>
              </a:xfrm>
            </p:grpSpPr>
            <p:sp>
              <p:nvSpPr>
                <p:cNvPr id="8212" name="Google Shape;8212;p8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8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4" name="Google Shape;8214;p80"/>
              <p:cNvGrpSpPr/>
              <p:nvPr/>
            </p:nvGrpSpPr>
            <p:grpSpPr>
              <a:xfrm>
                <a:off x="3906424" y="3297561"/>
                <a:ext cx="37776" cy="32451"/>
                <a:chOff x="3906424" y="3297561"/>
                <a:chExt cx="37776" cy="32451"/>
              </a:xfrm>
            </p:grpSpPr>
            <p:sp>
              <p:nvSpPr>
                <p:cNvPr id="8215" name="Google Shape;8215;p8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8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7" name="Google Shape;8217;p80"/>
              <p:cNvGrpSpPr/>
              <p:nvPr/>
            </p:nvGrpSpPr>
            <p:grpSpPr>
              <a:xfrm>
                <a:off x="3866084" y="3412107"/>
                <a:ext cx="37776" cy="32357"/>
                <a:chOff x="3866084" y="3412107"/>
                <a:chExt cx="37776" cy="32357"/>
              </a:xfrm>
            </p:grpSpPr>
            <p:sp>
              <p:nvSpPr>
                <p:cNvPr id="8218" name="Google Shape;8218;p8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8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0" name="Google Shape;8220;p80"/>
              <p:cNvGrpSpPr/>
              <p:nvPr/>
            </p:nvGrpSpPr>
            <p:grpSpPr>
              <a:xfrm>
                <a:off x="4023919" y="3766409"/>
                <a:ext cx="37783" cy="32357"/>
                <a:chOff x="4023919" y="3766409"/>
                <a:chExt cx="37783" cy="32357"/>
              </a:xfrm>
            </p:grpSpPr>
            <p:sp>
              <p:nvSpPr>
                <p:cNvPr id="8221" name="Google Shape;8221;p8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8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3" name="Google Shape;8223;p80"/>
              <p:cNvGrpSpPr/>
              <p:nvPr/>
            </p:nvGrpSpPr>
            <p:grpSpPr>
              <a:xfrm>
                <a:off x="3973882" y="3779449"/>
                <a:ext cx="37776" cy="32357"/>
                <a:chOff x="3973882" y="3779449"/>
                <a:chExt cx="37776" cy="32357"/>
              </a:xfrm>
            </p:grpSpPr>
            <p:sp>
              <p:nvSpPr>
                <p:cNvPr id="8224" name="Google Shape;8224;p8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6" name="Google Shape;8226;p80"/>
              <p:cNvGrpSpPr/>
              <p:nvPr/>
            </p:nvGrpSpPr>
            <p:grpSpPr>
              <a:xfrm>
                <a:off x="4073398" y="3838028"/>
                <a:ext cx="37776" cy="32380"/>
                <a:chOff x="4073398" y="3838028"/>
                <a:chExt cx="37776" cy="32380"/>
              </a:xfrm>
            </p:grpSpPr>
            <p:sp>
              <p:nvSpPr>
                <p:cNvPr id="8227" name="Google Shape;8227;p8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8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9" name="Google Shape;8229;p80"/>
              <p:cNvGrpSpPr/>
              <p:nvPr/>
            </p:nvGrpSpPr>
            <p:grpSpPr>
              <a:xfrm>
                <a:off x="4342672" y="4144496"/>
                <a:ext cx="37752" cy="32364"/>
                <a:chOff x="4342672" y="4144496"/>
                <a:chExt cx="37752" cy="32364"/>
              </a:xfrm>
            </p:grpSpPr>
            <p:sp>
              <p:nvSpPr>
                <p:cNvPr id="8230" name="Google Shape;8230;p8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8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2" name="Google Shape;8232;p80"/>
              <p:cNvGrpSpPr/>
              <p:nvPr/>
            </p:nvGrpSpPr>
            <p:grpSpPr>
              <a:xfrm>
                <a:off x="4406386" y="4056872"/>
                <a:ext cx="37783" cy="32364"/>
                <a:chOff x="4406386" y="4056872"/>
                <a:chExt cx="37783" cy="32364"/>
              </a:xfrm>
            </p:grpSpPr>
            <p:sp>
              <p:nvSpPr>
                <p:cNvPr id="8233" name="Google Shape;8233;p8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8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5" name="Google Shape;8235;p80"/>
              <p:cNvGrpSpPr/>
              <p:nvPr/>
            </p:nvGrpSpPr>
            <p:grpSpPr>
              <a:xfrm>
                <a:off x="4284416" y="4245254"/>
                <a:ext cx="37783" cy="32357"/>
                <a:chOff x="4284416" y="4245254"/>
                <a:chExt cx="37783" cy="32357"/>
              </a:xfrm>
            </p:grpSpPr>
            <p:sp>
              <p:nvSpPr>
                <p:cNvPr id="8236" name="Google Shape;8236;p8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8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8" name="Google Shape;8238;p80"/>
              <p:cNvGrpSpPr/>
              <p:nvPr/>
            </p:nvGrpSpPr>
            <p:grpSpPr>
              <a:xfrm>
                <a:off x="4219057" y="4331258"/>
                <a:ext cx="37776" cy="32364"/>
                <a:chOff x="4219057" y="4331258"/>
                <a:chExt cx="37776" cy="32364"/>
              </a:xfrm>
            </p:grpSpPr>
            <p:sp>
              <p:nvSpPr>
                <p:cNvPr id="8239" name="Google Shape;8239;p8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8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1" name="Google Shape;8241;p80"/>
              <p:cNvGrpSpPr/>
              <p:nvPr/>
            </p:nvGrpSpPr>
            <p:grpSpPr>
              <a:xfrm>
                <a:off x="4204122" y="4141688"/>
                <a:ext cx="33497" cy="28699"/>
                <a:chOff x="4204122" y="4141688"/>
                <a:chExt cx="33497" cy="28699"/>
              </a:xfrm>
            </p:grpSpPr>
            <p:sp>
              <p:nvSpPr>
                <p:cNvPr id="8242" name="Google Shape;8242;p8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8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4" name="Google Shape;8244;p80"/>
              <p:cNvGrpSpPr/>
              <p:nvPr/>
            </p:nvGrpSpPr>
            <p:grpSpPr>
              <a:xfrm>
                <a:off x="4301546" y="4003869"/>
                <a:ext cx="38916" cy="33324"/>
                <a:chOff x="4301546" y="4003869"/>
                <a:chExt cx="38916" cy="33324"/>
              </a:xfrm>
            </p:grpSpPr>
            <p:sp>
              <p:nvSpPr>
                <p:cNvPr id="8245" name="Google Shape;8245;p8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8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7" name="Google Shape;8247;p80"/>
              <p:cNvGrpSpPr/>
              <p:nvPr/>
            </p:nvGrpSpPr>
            <p:grpSpPr>
              <a:xfrm>
                <a:off x="4210681" y="3924669"/>
                <a:ext cx="36549" cy="31366"/>
                <a:chOff x="4210681" y="3924669"/>
                <a:chExt cx="36549" cy="31366"/>
              </a:xfrm>
            </p:grpSpPr>
            <p:sp>
              <p:nvSpPr>
                <p:cNvPr id="8248" name="Google Shape;8248;p8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0" name="Google Shape;8250;p80"/>
              <p:cNvGrpSpPr/>
              <p:nvPr/>
            </p:nvGrpSpPr>
            <p:grpSpPr>
              <a:xfrm>
                <a:off x="3987771" y="3628874"/>
                <a:ext cx="31499" cy="26993"/>
                <a:chOff x="3987771" y="3628874"/>
                <a:chExt cx="31499" cy="26993"/>
              </a:xfrm>
            </p:grpSpPr>
            <p:sp>
              <p:nvSpPr>
                <p:cNvPr id="8251" name="Google Shape;8251;p8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8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3" name="Google Shape;8253;p80"/>
              <p:cNvGrpSpPr/>
              <p:nvPr/>
            </p:nvGrpSpPr>
            <p:grpSpPr>
              <a:xfrm>
                <a:off x="4087382" y="3775674"/>
                <a:ext cx="31405" cy="26898"/>
                <a:chOff x="4087382" y="3775674"/>
                <a:chExt cx="31405" cy="26898"/>
              </a:xfrm>
            </p:grpSpPr>
            <p:sp>
              <p:nvSpPr>
                <p:cNvPr id="8254" name="Google Shape;8254;p8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8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6" name="Google Shape;8256;p80"/>
              <p:cNvGrpSpPr/>
              <p:nvPr/>
            </p:nvGrpSpPr>
            <p:grpSpPr>
              <a:xfrm>
                <a:off x="4118873" y="3856637"/>
                <a:ext cx="31405" cy="26906"/>
                <a:chOff x="4118873" y="3856637"/>
                <a:chExt cx="31405" cy="26906"/>
              </a:xfrm>
            </p:grpSpPr>
            <p:sp>
              <p:nvSpPr>
                <p:cNvPr id="8257" name="Google Shape;8257;p8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8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9" name="Google Shape;8259;p80"/>
              <p:cNvGrpSpPr/>
              <p:nvPr/>
            </p:nvGrpSpPr>
            <p:grpSpPr>
              <a:xfrm>
                <a:off x="4168541" y="3639523"/>
                <a:ext cx="31499" cy="26906"/>
                <a:chOff x="4168541" y="3639523"/>
                <a:chExt cx="31499" cy="26906"/>
              </a:xfrm>
            </p:grpSpPr>
            <p:sp>
              <p:nvSpPr>
                <p:cNvPr id="8260" name="Google Shape;8260;p8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8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2" name="Google Shape;8262;p80"/>
              <p:cNvGrpSpPr/>
              <p:nvPr/>
            </p:nvGrpSpPr>
            <p:grpSpPr>
              <a:xfrm>
                <a:off x="3965789" y="3393545"/>
                <a:ext cx="31405" cy="26945"/>
                <a:chOff x="3965789" y="3393545"/>
                <a:chExt cx="31405" cy="26945"/>
              </a:xfrm>
            </p:grpSpPr>
            <p:sp>
              <p:nvSpPr>
                <p:cNvPr id="8263" name="Google Shape;8263;p8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8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5" name="Google Shape;8265;p80"/>
              <p:cNvGrpSpPr/>
              <p:nvPr/>
            </p:nvGrpSpPr>
            <p:grpSpPr>
              <a:xfrm>
                <a:off x="3925166" y="3491008"/>
                <a:ext cx="31405" cy="27001"/>
                <a:chOff x="3925166" y="3491008"/>
                <a:chExt cx="31405" cy="27001"/>
              </a:xfrm>
            </p:grpSpPr>
            <p:sp>
              <p:nvSpPr>
                <p:cNvPr id="8266" name="Google Shape;8266;p8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8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8" name="Google Shape;8268;p80"/>
              <p:cNvGrpSpPr/>
              <p:nvPr/>
            </p:nvGrpSpPr>
            <p:grpSpPr>
              <a:xfrm>
                <a:off x="3682845" y="3340976"/>
                <a:ext cx="31397" cy="26898"/>
                <a:chOff x="3682845" y="3340976"/>
                <a:chExt cx="31397" cy="26898"/>
              </a:xfrm>
            </p:grpSpPr>
            <p:sp>
              <p:nvSpPr>
                <p:cNvPr id="8269" name="Google Shape;8269;p8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8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1" name="Google Shape;8271;p80"/>
              <p:cNvGrpSpPr/>
              <p:nvPr/>
            </p:nvGrpSpPr>
            <p:grpSpPr>
              <a:xfrm>
                <a:off x="3795393" y="3353725"/>
                <a:ext cx="31499" cy="26993"/>
                <a:chOff x="3795393" y="3353725"/>
                <a:chExt cx="31499" cy="26993"/>
              </a:xfrm>
            </p:grpSpPr>
            <p:sp>
              <p:nvSpPr>
                <p:cNvPr id="8272" name="Google Shape;8272;p8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8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4" name="Google Shape;8274;p80"/>
              <p:cNvGrpSpPr/>
              <p:nvPr/>
            </p:nvGrpSpPr>
            <p:grpSpPr>
              <a:xfrm>
                <a:off x="4176909" y="4363221"/>
                <a:ext cx="38924" cy="33316"/>
                <a:chOff x="4176909" y="4363221"/>
                <a:chExt cx="38924" cy="33316"/>
              </a:xfrm>
            </p:grpSpPr>
            <p:sp>
              <p:nvSpPr>
                <p:cNvPr id="8275" name="Google Shape;8275;p8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8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7" name="Google Shape;8277;p80"/>
              <p:cNvGrpSpPr/>
              <p:nvPr/>
            </p:nvGrpSpPr>
            <p:grpSpPr>
              <a:xfrm>
                <a:off x="4226191" y="4007660"/>
                <a:ext cx="33560" cy="28770"/>
                <a:chOff x="4226191" y="4007660"/>
                <a:chExt cx="33560" cy="28770"/>
              </a:xfrm>
            </p:grpSpPr>
            <p:sp>
              <p:nvSpPr>
                <p:cNvPr id="8278" name="Google Shape;8278;p8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8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0" name="Google Shape;8280;p80"/>
              <p:cNvGrpSpPr/>
              <p:nvPr/>
            </p:nvGrpSpPr>
            <p:grpSpPr>
              <a:xfrm>
                <a:off x="3597785" y="3377045"/>
                <a:ext cx="33591" cy="28699"/>
                <a:chOff x="3597785" y="3377045"/>
                <a:chExt cx="33591" cy="28699"/>
              </a:xfrm>
            </p:grpSpPr>
            <p:sp>
              <p:nvSpPr>
                <p:cNvPr id="8281" name="Google Shape;8281;p8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8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3" name="Google Shape;8283;p80"/>
              <p:cNvGrpSpPr/>
              <p:nvPr/>
            </p:nvGrpSpPr>
            <p:grpSpPr>
              <a:xfrm>
                <a:off x="3887870" y="3669796"/>
                <a:ext cx="33591" cy="28692"/>
                <a:chOff x="3887870" y="3669796"/>
                <a:chExt cx="33591" cy="28692"/>
              </a:xfrm>
            </p:grpSpPr>
            <p:sp>
              <p:nvSpPr>
                <p:cNvPr id="8284" name="Google Shape;8284;p8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6" name="Google Shape;8286;p80"/>
              <p:cNvGrpSpPr/>
              <p:nvPr/>
            </p:nvGrpSpPr>
            <p:grpSpPr>
              <a:xfrm>
                <a:off x="3818320" y="3481625"/>
                <a:ext cx="33497" cy="28770"/>
                <a:chOff x="3818320" y="3481625"/>
                <a:chExt cx="33497" cy="28770"/>
              </a:xfrm>
            </p:grpSpPr>
            <p:sp>
              <p:nvSpPr>
                <p:cNvPr id="8287" name="Google Shape;8287;p8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8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9" name="Google Shape;8289;p80"/>
              <p:cNvGrpSpPr/>
              <p:nvPr/>
            </p:nvGrpSpPr>
            <p:grpSpPr>
              <a:xfrm>
                <a:off x="4278139" y="4120948"/>
                <a:ext cx="37492" cy="32129"/>
                <a:chOff x="4278139" y="4120948"/>
                <a:chExt cx="37492" cy="32129"/>
              </a:xfrm>
            </p:grpSpPr>
            <p:sp>
              <p:nvSpPr>
                <p:cNvPr id="8290" name="Google Shape;8290;p8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2" name="Google Shape;8292;p80"/>
              <p:cNvGrpSpPr/>
              <p:nvPr/>
            </p:nvGrpSpPr>
            <p:grpSpPr>
              <a:xfrm>
                <a:off x="4419898" y="3977388"/>
                <a:ext cx="33497" cy="28692"/>
                <a:chOff x="4419898" y="3977388"/>
                <a:chExt cx="33497" cy="28692"/>
              </a:xfrm>
            </p:grpSpPr>
            <p:sp>
              <p:nvSpPr>
                <p:cNvPr id="8293" name="Google Shape;8293;p8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8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5" name="Google Shape;8295;p80"/>
              <p:cNvGrpSpPr/>
              <p:nvPr/>
            </p:nvGrpSpPr>
            <p:grpSpPr>
              <a:xfrm>
                <a:off x="4158930" y="4034684"/>
                <a:ext cx="33497" cy="28762"/>
                <a:chOff x="4158930" y="4034684"/>
                <a:chExt cx="33497" cy="28762"/>
              </a:xfrm>
            </p:grpSpPr>
            <p:sp>
              <p:nvSpPr>
                <p:cNvPr id="8296" name="Google Shape;8296;p8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8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8" name="Google Shape;8298;p80"/>
              <p:cNvGrpSpPr/>
              <p:nvPr/>
            </p:nvGrpSpPr>
            <p:grpSpPr>
              <a:xfrm>
                <a:off x="4134949" y="3957049"/>
                <a:ext cx="33497" cy="28770"/>
                <a:chOff x="4134949" y="3957049"/>
                <a:chExt cx="33497" cy="28770"/>
              </a:xfrm>
            </p:grpSpPr>
            <p:sp>
              <p:nvSpPr>
                <p:cNvPr id="8299" name="Google Shape;8299;p8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8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1" name="Google Shape;8301;p80"/>
              <p:cNvGrpSpPr/>
              <p:nvPr/>
            </p:nvGrpSpPr>
            <p:grpSpPr>
              <a:xfrm>
                <a:off x="4193653" y="4184403"/>
                <a:ext cx="43580" cy="37264"/>
                <a:chOff x="4193653" y="4184403"/>
                <a:chExt cx="43580" cy="37264"/>
              </a:xfrm>
            </p:grpSpPr>
            <p:sp>
              <p:nvSpPr>
                <p:cNvPr id="8302" name="Google Shape;8302;p8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8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4" name="Google Shape;8304;p80"/>
              <p:cNvGrpSpPr/>
              <p:nvPr/>
            </p:nvGrpSpPr>
            <p:grpSpPr>
              <a:xfrm>
                <a:off x="4343600" y="3943844"/>
                <a:ext cx="43580" cy="37312"/>
                <a:chOff x="4343600" y="3943844"/>
                <a:chExt cx="43580" cy="37312"/>
              </a:xfrm>
            </p:grpSpPr>
            <p:sp>
              <p:nvSpPr>
                <p:cNvPr id="8305" name="Google Shape;8305;p8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8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7" name="Google Shape;8307;p80"/>
              <p:cNvGrpSpPr/>
              <p:nvPr/>
            </p:nvGrpSpPr>
            <p:grpSpPr>
              <a:xfrm>
                <a:off x="4172339" y="3381693"/>
                <a:ext cx="31499" cy="27001"/>
                <a:chOff x="4172339" y="3381693"/>
                <a:chExt cx="31499" cy="27001"/>
              </a:xfrm>
            </p:grpSpPr>
            <p:sp>
              <p:nvSpPr>
                <p:cNvPr id="8308" name="Google Shape;8308;p8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8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3" name="Shape 8313"/>
        <p:cNvGrpSpPr/>
        <p:nvPr/>
      </p:nvGrpSpPr>
      <p:grpSpPr>
        <a:xfrm>
          <a:off x="0" y="0"/>
          <a:ext cx="0" cy="0"/>
          <a:chOff x="0" y="0"/>
          <a:chExt cx="0" cy="0"/>
        </a:xfrm>
      </p:grpSpPr>
      <p:grpSp>
        <p:nvGrpSpPr>
          <p:cNvPr id="8314" name="Google Shape;8314;p81"/>
          <p:cNvGrpSpPr/>
          <p:nvPr/>
        </p:nvGrpSpPr>
        <p:grpSpPr>
          <a:xfrm>
            <a:off x="1458549" y="1939543"/>
            <a:ext cx="5015598" cy="412478"/>
            <a:chOff x="106648" y="895722"/>
            <a:chExt cx="4481413" cy="374300"/>
          </a:xfrm>
        </p:grpSpPr>
        <p:grpSp>
          <p:nvGrpSpPr>
            <p:cNvPr id="8315" name="Google Shape;8315;p81"/>
            <p:cNvGrpSpPr/>
            <p:nvPr/>
          </p:nvGrpSpPr>
          <p:grpSpPr>
            <a:xfrm>
              <a:off x="2233276" y="895722"/>
              <a:ext cx="1082667" cy="223591"/>
              <a:chOff x="4808316" y="2800065"/>
              <a:chExt cx="1999386" cy="412910"/>
            </a:xfrm>
          </p:grpSpPr>
          <p:sp>
            <p:nvSpPr>
              <p:cNvPr id="8316" name="Google Shape;8316;p81"/>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317" name="Google Shape;8317;p81"/>
              <p:cNvGrpSpPr/>
              <p:nvPr/>
            </p:nvGrpSpPr>
            <p:grpSpPr>
              <a:xfrm>
                <a:off x="4808316" y="2800065"/>
                <a:ext cx="92400" cy="411825"/>
                <a:chOff x="845575" y="2563700"/>
                <a:chExt cx="92400" cy="411825"/>
              </a:xfrm>
            </p:grpSpPr>
            <p:cxnSp>
              <p:nvCxnSpPr>
                <p:cNvPr id="8318" name="Google Shape;8318;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319" name="Google Shape;8319;p81"/>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320" name="Google Shape;8320;p81"/>
            <p:cNvGrpSpPr/>
            <p:nvPr/>
          </p:nvGrpSpPr>
          <p:grpSpPr>
            <a:xfrm>
              <a:off x="106648" y="895722"/>
              <a:ext cx="1088401" cy="223591"/>
              <a:chOff x="881025" y="2800065"/>
              <a:chExt cx="2009975" cy="412910"/>
            </a:xfrm>
          </p:grpSpPr>
          <p:sp>
            <p:nvSpPr>
              <p:cNvPr id="8321" name="Google Shape;8321;p81"/>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22" name="Google Shape;8322;p81"/>
              <p:cNvGrpSpPr/>
              <p:nvPr/>
            </p:nvGrpSpPr>
            <p:grpSpPr>
              <a:xfrm>
                <a:off x="881025" y="2800065"/>
                <a:ext cx="92400" cy="411825"/>
                <a:chOff x="845575" y="2563700"/>
                <a:chExt cx="92400" cy="411825"/>
              </a:xfrm>
            </p:grpSpPr>
            <p:cxnSp>
              <p:nvCxnSpPr>
                <p:cNvPr id="8323" name="Google Shape;8323;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324" name="Google Shape;8324;p81"/>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8325" name="Google Shape;8325;p81"/>
            <p:cNvGrpSpPr/>
            <p:nvPr/>
          </p:nvGrpSpPr>
          <p:grpSpPr>
            <a:xfrm>
              <a:off x="1172346" y="1047018"/>
              <a:ext cx="1083151" cy="223003"/>
              <a:chOff x="2849073" y="3079467"/>
              <a:chExt cx="2000279" cy="411825"/>
            </a:xfrm>
          </p:grpSpPr>
          <p:sp>
            <p:nvSpPr>
              <p:cNvPr id="8326" name="Google Shape;8326;p81"/>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327" name="Google Shape;8327;p81"/>
              <p:cNvGrpSpPr/>
              <p:nvPr/>
            </p:nvGrpSpPr>
            <p:grpSpPr>
              <a:xfrm rot="10800000">
                <a:off x="2849073" y="3079467"/>
                <a:ext cx="92400" cy="411825"/>
                <a:chOff x="2070100" y="2563700"/>
                <a:chExt cx="92400" cy="411825"/>
              </a:xfrm>
            </p:grpSpPr>
            <p:cxnSp>
              <p:nvCxnSpPr>
                <p:cNvPr id="8328" name="Google Shape;8328;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329" name="Google Shape;8329;p81"/>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8330" name="Google Shape;8330;p81"/>
            <p:cNvGrpSpPr/>
            <p:nvPr/>
          </p:nvGrpSpPr>
          <p:grpSpPr>
            <a:xfrm>
              <a:off x="3290132" y="1047018"/>
              <a:ext cx="1297929" cy="223003"/>
              <a:chOff x="6760035" y="3079467"/>
              <a:chExt cx="2396914" cy="411825"/>
            </a:xfrm>
          </p:grpSpPr>
          <p:sp>
            <p:nvSpPr>
              <p:cNvPr id="8331" name="Google Shape;8331;p81"/>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8332" name="Google Shape;8332;p81"/>
              <p:cNvGrpSpPr/>
              <p:nvPr/>
            </p:nvGrpSpPr>
            <p:grpSpPr>
              <a:xfrm rot="10800000">
                <a:off x="6760035" y="3079467"/>
                <a:ext cx="92400" cy="411825"/>
                <a:chOff x="2070100" y="2563700"/>
                <a:chExt cx="92400" cy="411825"/>
              </a:xfrm>
            </p:grpSpPr>
            <p:cxnSp>
              <p:nvCxnSpPr>
                <p:cNvPr id="8333" name="Google Shape;8333;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334" name="Google Shape;8334;p81"/>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8335" name="Google Shape;8335;p81"/>
          <p:cNvGrpSpPr/>
          <p:nvPr/>
        </p:nvGrpSpPr>
        <p:grpSpPr>
          <a:xfrm>
            <a:off x="4294071" y="6738284"/>
            <a:ext cx="2173402" cy="1598857"/>
            <a:chOff x="2183288" y="3555572"/>
            <a:chExt cx="1136241" cy="835873"/>
          </a:xfrm>
        </p:grpSpPr>
        <p:sp>
          <p:nvSpPr>
            <p:cNvPr id="8336" name="Google Shape;8336;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37" name="Google Shape;8337;p81"/>
            <p:cNvGrpSpPr/>
            <p:nvPr/>
          </p:nvGrpSpPr>
          <p:grpSpPr>
            <a:xfrm>
              <a:off x="2205895" y="3637269"/>
              <a:ext cx="1089848" cy="724993"/>
              <a:chOff x="2205895" y="3637269"/>
              <a:chExt cx="1089848" cy="724993"/>
            </a:xfrm>
          </p:grpSpPr>
          <p:sp>
            <p:nvSpPr>
              <p:cNvPr id="8338" name="Google Shape;8338;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44" name="Google Shape;8344;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345" name="Google Shape;8345;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346" name="Google Shape;8346;p81"/>
            <p:cNvGrpSpPr/>
            <p:nvPr/>
          </p:nvGrpSpPr>
          <p:grpSpPr>
            <a:xfrm>
              <a:off x="3173850" y="3779426"/>
              <a:ext cx="145679" cy="70048"/>
              <a:chOff x="3173850" y="3779426"/>
              <a:chExt cx="145679" cy="70048"/>
            </a:xfrm>
          </p:grpSpPr>
          <p:cxnSp>
            <p:nvCxnSpPr>
              <p:cNvPr id="8347" name="Google Shape;8347;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8348" name="Google Shape;8348;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9" name="Google Shape;8349;p81"/>
            <p:cNvGrpSpPr/>
            <p:nvPr/>
          </p:nvGrpSpPr>
          <p:grpSpPr>
            <a:xfrm>
              <a:off x="2183288" y="4139483"/>
              <a:ext cx="145133" cy="70048"/>
              <a:chOff x="2183288" y="4139483"/>
              <a:chExt cx="145133" cy="70048"/>
            </a:xfrm>
          </p:grpSpPr>
          <p:cxnSp>
            <p:nvCxnSpPr>
              <p:cNvPr id="8350" name="Google Shape;8350;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8351" name="Google Shape;8351;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52" name="Google Shape;8352;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353" name="Google Shape;8353;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354" name="Google Shape;8354;p81"/>
            <p:cNvGrpSpPr/>
            <p:nvPr/>
          </p:nvGrpSpPr>
          <p:grpSpPr>
            <a:xfrm>
              <a:off x="2943836" y="4268886"/>
              <a:ext cx="60717" cy="122559"/>
              <a:chOff x="2943836" y="4268886"/>
              <a:chExt cx="60717" cy="122559"/>
            </a:xfrm>
          </p:grpSpPr>
          <p:sp>
            <p:nvSpPr>
              <p:cNvPr id="8355" name="Google Shape;8355;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356" name="Google Shape;8356;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8357" name="Google Shape;8357;p81"/>
          <p:cNvGrpSpPr/>
          <p:nvPr/>
        </p:nvGrpSpPr>
        <p:grpSpPr>
          <a:xfrm>
            <a:off x="6819963" y="2580284"/>
            <a:ext cx="3351740" cy="1516502"/>
            <a:chOff x="3530532" y="1496185"/>
            <a:chExt cx="1562000" cy="706730"/>
          </a:xfrm>
        </p:grpSpPr>
        <p:cxnSp>
          <p:nvCxnSpPr>
            <p:cNvPr id="8358" name="Google Shape;8358;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8359" name="Google Shape;8359;p81"/>
            <p:cNvGrpSpPr/>
            <p:nvPr/>
          </p:nvGrpSpPr>
          <p:grpSpPr>
            <a:xfrm>
              <a:off x="3530532" y="1496185"/>
              <a:ext cx="323430" cy="463587"/>
              <a:chOff x="3530532" y="1496185"/>
              <a:chExt cx="323430" cy="463587"/>
            </a:xfrm>
          </p:grpSpPr>
          <p:grpSp>
            <p:nvGrpSpPr>
              <p:cNvPr id="8360" name="Google Shape;8360;p81"/>
              <p:cNvGrpSpPr/>
              <p:nvPr/>
            </p:nvGrpSpPr>
            <p:grpSpPr>
              <a:xfrm>
                <a:off x="3567462" y="1496185"/>
                <a:ext cx="286500" cy="361376"/>
                <a:chOff x="3567462" y="1496185"/>
                <a:chExt cx="286500" cy="361376"/>
              </a:xfrm>
            </p:grpSpPr>
            <p:cxnSp>
              <p:nvCxnSpPr>
                <p:cNvPr id="8361" name="Google Shape;8361;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362" name="Google Shape;8362;p81"/>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3" name="Google Shape;8363;p81"/>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4" name="Google Shape;8364;p81"/>
            <p:cNvGrpSpPr/>
            <p:nvPr/>
          </p:nvGrpSpPr>
          <p:grpSpPr>
            <a:xfrm>
              <a:off x="3891569" y="1779209"/>
              <a:ext cx="323945" cy="423706"/>
              <a:chOff x="3891569" y="1779209"/>
              <a:chExt cx="323945" cy="423706"/>
            </a:xfrm>
          </p:grpSpPr>
          <p:grpSp>
            <p:nvGrpSpPr>
              <p:cNvPr id="8365" name="Google Shape;8365;p81"/>
              <p:cNvGrpSpPr/>
              <p:nvPr/>
            </p:nvGrpSpPr>
            <p:grpSpPr>
              <a:xfrm>
                <a:off x="3929014" y="1881638"/>
                <a:ext cx="286500" cy="321278"/>
                <a:chOff x="3929014" y="1881638"/>
                <a:chExt cx="286500" cy="321278"/>
              </a:xfrm>
            </p:grpSpPr>
            <p:cxnSp>
              <p:nvCxnSpPr>
                <p:cNvPr id="8366" name="Google Shape;8366;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8367" name="Google Shape;8367;p81"/>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68" name="Google Shape;8368;p81"/>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9" name="Google Shape;8369;p81"/>
            <p:cNvGrpSpPr/>
            <p:nvPr/>
          </p:nvGrpSpPr>
          <p:grpSpPr>
            <a:xfrm>
              <a:off x="4252606" y="1496185"/>
              <a:ext cx="324721" cy="463587"/>
              <a:chOff x="4252606" y="1496185"/>
              <a:chExt cx="324721" cy="463587"/>
            </a:xfrm>
          </p:grpSpPr>
          <p:grpSp>
            <p:nvGrpSpPr>
              <p:cNvPr id="8370" name="Google Shape;8370;p81"/>
              <p:cNvGrpSpPr/>
              <p:nvPr/>
            </p:nvGrpSpPr>
            <p:grpSpPr>
              <a:xfrm>
                <a:off x="4290828" y="1496185"/>
                <a:ext cx="286500" cy="361376"/>
                <a:chOff x="4290828" y="1496185"/>
                <a:chExt cx="286500" cy="361376"/>
              </a:xfrm>
            </p:grpSpPr>
            <p:cxnSp>
              <p:nvCxnSpPr>
                <p:cNvPr id="8371" name="Google Shape;8371;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372" name="Google Shape;8372;p81"/>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73" name="Google Shape;8373;p81"/>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4" name="Google Shape;8374;p81"/>
            <p:cNvGrpSpPr/>
            <p:nvPr/>
          </p:nvGrpSpPr>
          <p:grpSpPr>
            <a:xfrm>
              <a:off x="4613643" y="1763716"/>
              <a:ext cx="325308" cy="439200"/>
              <a:chOff x="4613643" y="1763716"/>
              <a:chExt cx="325308" cy="439200"/>
            </a:xfrm>
          </p:grpSpPr>
          <p:grpSp>
            <p:nvGrpSpPr>
              <p:cNvPr id="8375" name="Google Shape;8375;p81"/>
              <p:cNvGrpSpPr/>
              <p:nvPr/>
            </p:nvGrpSpPr>
            <p:grpSpPr>
              <a:xfrm>
                <a:off x="4652451" y="1879538"/>
                <a:ext cx="286500" cy="323378"/>
                <a:chOff x="4652451" y="1879538"/>
                <a:chExt cx="286500" cy="323378"/>
              </a:xfrm>
            </p:grpSpPr>
            <p:cxnSp>
              <p:nvCxnSpPr>
                <p:cNvPr id="8376" name="Google Shape;8376;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8377" name="Google Shape;8377;p81"/>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78" name="Google Shape;8378;p81"/>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379" name="Google Shape;8379;p81"/>
          <p:cNvGrpSpPr/>
          <p:nvPr/>
        </p:nvGrpSpPr>
        <p:grpSpPr>
          <a:xfrm>
            <a:off x="6843683" y="4287535"/>
            <a:ext cx="3304346" cy="783034"/>
            <a:chOff x="3512551" y="2358270"/>
            <a:chExt cx="1597383" cy="378533"/>
          </a:xfrm>
        </p:grpSpPr>
        <p:cxnSp>
          <p:nvCxnSpPr>
            <p:cNvPr id="8380" name="Google Shape;8380;p81"/>
            <p:cNvCxnSpPr>
              <a:stCxn id="8381" idx="6"/>
              <a:endCxn id="838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8383" name="Google Shape;8383;p81"/>
            <p:cNvGrpSpPr/>
            <p:nvPr/>
          </p:nvGrpSpPr>
          <p:grpSpPr>
            <a:xfrm>
              <a:off x="3512551" y="2358270"/>
              <a:ext cx="225647" cy="307714"/>
              <a:chOff x="2182679" y="2004714"/>
              <a:chExt cx="792300" cy="1080458"/>
            </a:xfrm>
          </p:grpSpPr>
          <p:cxnSp>
            <p:nvCxnSpPr>
              <p:cNvPr id="8384" name="Google Shape;8384;p81"/>
              <p:cNvCxnSpPr>
                <a:stCxn id="838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381" name="Google Shape;8381;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81"/>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6" name="Google Shape;8386;p81"/>
            <p:cNvGrpSpPr/>
            <p:nvPr/>
          </p:nvGrpSpPr>
          <p:grpSpPr>
            <a:xfrm>
              <a:off x="3969644" y="2440153"/>
              <a:ext cx="225853" cy="296651"/>
              <a:chOff x="3775710" y="1729289"/>
              <a:chExt cx="136500" cy="179289"/>
            </a:xfrm>
          </p:grpSpPr>
          <p:cxnSp>
            <p:nvCxnSpPr>
              <p:cNvPr id="8387" name="Google Shape;8387;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8388" name="Google Shape;8388;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81"/>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0" name="Google Shape;8390;p81"/>
            <p:cNvGrpSpPr/>
            <p:nvPr/>
          </p:nvGrpSpPr>
          <p:grpSpPr>
            <a:xfrm>
              <a:off x="4427051" y="2358270"/>
              <a:ext cx="225647" cy="307714"/>
              <a:chOff x="5393704" y="2004714"/>
              <a:chExt cx="792300" cy="1080458"/>
            </a:xfrm>
          </p:grpSpPr>
          <p:cxnSp>
            <p:nvCxnSpPr>
              <p:cNvPr id="8391" name="Google Shape;8391;p81"/>
              <p:cNvCxnSpPr>
                <a:stCxn id="839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393" name="Google Shape;8393;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81"/>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4" name="Google Shape;8394;p81"/>
            <p:cNvGrpSpPr/>
            <p:nvPr/>
          </p:nvGrpSpPr>
          <p:grpSpPr>
            <a:xfrm>
              <a:off x="4884287" y="2440252"/>
              <a:ext cx="225647" cy="296532"/>
              <a:chOff x="6999166" y="2292572"/>
              <a:chExt cx="792300" cy="1041192"/>
            </a:xfrm>
          </p:grpSpPr>
          <p:cxnSp>
            <p:nvCxnSpPr>
              <p:cNvPr id="8395" name="Google Shape;8395;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8382" name="Google Shape;8382;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81"/>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397" name="Google Shape;8397;p81"/>
          <p:cNvGrpSpPr/>
          <p:nvPr/>
        </p:nvGrpSpPr>
        <p:grpSpPr>
          <a:xfrm>
            <a:off x="13685298" y="1959935"/>
            <a:ext cx="3163689" cy="1465636"/>
            <a:chOff x="634175" y="2986275"/>
            <a:chExt cx="3147949" cy="1458344"/>
          </a:xfrm>
        </p:grpSpPr>
        <p:cxnSp>
          <p:nvCxnSpPr>
            <p:cNvPr id="8398" name="Google Shape;8398;p81"/>
            <p:cNvCxnSpPr>
              <a:stCxn id="8399" idx="4"/>
              <a:endCxn id="840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8401" name="Google Shape;8401;p81"/>
            <p:cNvCxnSpPr>
              <a:stCxn id="8400" idx="0"/>
              <a:endCxn id="840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403" name="Google Shape;8403;p81"/>
            <p:cNvCxnSpPr>
              <a:stCxn id="8402" idx="4"/>
              <a:endCxn id="840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405" name="Google Shape;8405;p81"/>
            <p:cNvCxnSpPr>
              <a:stCxn id="8404" idx="0"/>
              <a:endCxn id="840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8406" name="Google Shape;8406;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8402" name="Google Shape;8402;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8399" name="Google Shape;8399;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8404" name="Google Shape;8404;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8400" name="Google Shape;8400;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8407" name="Google Shape;8407;p81"/>
          <p:cNvGrpSpPr/>
          <p:nvPr/>
        </p:nvGrpSpPr>
        <p:grpSpPr>
          <a:xfrm>
            <a:off x="6820727" y="5348554"/>
            <a:ext cx="3350257" cy="627348"/>
            <a:chOff x="998425" y="1182125"/>
            <a:chExt cx="1065400" cy="199500"/>
          </a:xfrm>
        </p:grpSpPr>
        <p:sp>
          <p:nvSpPr>
            <p:cNvPr id="8408" name="Google Shape;8408;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3" name="Google Shape;8413;p81"/>
          <p:cNvGrpSpPr/>
          <p:nvPr/>
        </p:nvGrpSpPr>
        <p:grpSpPr>
          <a:xfrm>
            <a:off x="6820726" y="7260487"/>
            <a:ext cx="3350259" cy="1050689"/>
            <a:chOff x="5194708" y="3484366"/>
            <a:chExt cx="3148148" cy="987304"/>
          </a:xfrm>
        </p:grpSpPr>
        <p:grpSp>
          <p:nvGrpSpPr>
            <p:cNvPr id="8414" name="Google Shape;8414;p81"/>
            <p:cNvGrpSpPr/>
            <p:nvPr/>
          </p:nvGrpSpPr>
          <p:grpSpPr>
            <a:xfrm>
              <a:off x="7531521" y="3484366"/>
              <a:ext cx="811335" cy="987304"/>
              <a:chOff x="3379425" y="1617275"/>
              <a:chExt cx="1090650" cy="1327200"/>
            </a:xfrm>
          </p:grpSpPr>
          <p:sp>
            <p:nvSpPr>
              <p:cNvPr id="8415" name="Google Shape;8415;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8" name="Google Shape;8418;p81"/>
            <p:cNvGrpSpPr/>
            <p:nvPr/>
          </p:nvGrpSpPr>
          <p:grpSpPr>
            <a:xfrm>
              <a:off x="6752546" y="3484366"/>
              <a:ext cx="811428" cy="987304"/>
              <a:chOff x="2332275" y="1617275"/>
              <a:chExt cx="1090775" cy="1327200"/>
            </a:xfrm>
          </p:grpSpPr>
          <p:sp>
            <p:nvSpPr>
              <p:cNvPr id="8419" name="Google Shape;8419;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422" name="Google Shape;8422;p81"/>
            <p:cNvGrpSpPr/>
            <p:nvPr/>
          </p:nvGrpSpPr>
          <p:grpSpPr>
            <a:xfrm>
              <a:off x="5973664" y="3484366"/>
              <a:ext cx="811335" cy="987304"/>
              <a:chOff x="1285250" y="1617275"/>
              <a:chExt cx="1090650" cy="1327200"/>
            </a:xfrm>
          </p:grpSpPr>
          <p:sp>
            <p:nvSpPr>
              <p:cNvPr id="8423" name="Google Shape;8423;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6" name="Google Shape;8426;p81"/>
            <p:cNvGrpSpPr/>
            <p:nvPr/>
          </p:nvGrpSpPr>
          <p:grpSpPr>
            <a:xfrm>
              <a:off x="5194708" y="3484366"/>
              <a:ext cx="811409" cy="987304"/>
              <a:chOff x="238125" y="1617275"/>
              <a:chExt cx="1090750" cy="1327200"/>
            </a:xfrm>
          </p:grpSpPr>
          <p:sp>
            <p:nvSpPr>
              <p:cNvPr id="8427" name="Google Shape;8427;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430" name="Google Shape;8430;p81"/>
          <p:cNvGrpSpPr/>
          <p:nvPr/>
        </p:nvGrpSpPr>
        <p:grpSpPr>
          <a:xfrm>
            <a:off x="13688096" y="4552265"/>
            <a:ext cx="3158092" cy="1044461"/>
            <a:chOff x="6853641" y="2534077"/>
            <a:chExt cx="1515545" cy="501229"/>
          </a:xfrm>
        </p:grpSpPr>
        <p:grpSp>
          <p:nvGrpSpPr>
            <p:cNvPr id="8431" name="Google Shape;8431;p81"/>
            <p:cNvGrpSpPr/>
            <p:nvPr/>
          </p:nvGrpSpPr>
          <p:grpSpPr>
            <a:xfrm>
              <a:off x="6853641" y="2618923"/>
              <a:ext cx="1515545" cy="324556"/>
              <a:chOff x="6853641" y="2618923"/>
              <a:chExt cx="1515545" cy="324556"/>
            </a:xfrm>
          </p:grpSpPr>
          <p:sp>
            <p:nvSpPr>
              <p:cNvPr id="8432" name="Google Shape;8432;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37" name="Google Shape;8437;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0" name="Google Shape;8440;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2" name="Google Shape;8442;p81"/>
          <p:cNvGrpSpPr/>
          <p:nvPr/>
        </p:nvGrpSpPr>
        <p:grpSpPr>
          <a:xfrm>
            <a:off x="6877880" y="6302346"/>
            <a:ext cx="3235951" cy="693233"/>
            <a:chOff x="1808063" y="4294338"/>
            <a:chExt cx="3370782" cy="721817"/>
          </a:xfrm>
        </p:grpSpPr>
        <p:sp>
          <p:nvSpPr>
            <p:cNvPr id="8443" name="Google Shape;8443;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44" name="Google Shape;8444;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50" name="Google Shape;8450;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51" name="Google Shape;8451;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52" name="Google Shape;8452;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453" name="Google Shape;8453;p81"/>
          <p:cNvGrpSpPr/>
          <p:nvPr/>
        </p:nvGrpSpPr>
        <p:grpSpPr>
          <a:xfrm>
            <a:off x="10529872" y="7635846"/>
            <a:ext cx="2834134" cy="701211"/>
            <a:chOff x="4234950" y="2101012"/>
            <a:chExt cx="4219974" cy="1044090"/>
          </a:xfrm>
        </p:grpSpPr>
        <p:sp>
          <p:nvSpPr>
            <p:cNvPr id="8454" name="Google Shape;8454;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57" name="Google Shape;8457;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4" name="Google Shape;8464;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0" name="Google Shape;8470;p81"/>
          <p:cNvGrpSpPr/>
          <p:nvPr/>
        </p:nvGrpSpPr>
        <p:grpSpPr>
          <a:xfrm>
            <a:off x="13680815" y="3617361"/>
            <a:ext cx="3172653" cy="743114"/>
            <a:chOff x="1247650" y="2075423"/>
            <a:chExt cx="6648477" cy="1557238"/>
          </a:xfrm>
        </p:grpSpPr>
        <p:sp>
          <p:nvSpPr>
            <p:cNvPr id="8471" name="Google Shape;8471;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4" name="Google Shape;8474;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7" name="Google Shape;8477;p81"/>
          <p:cNvGrpSpPr/>
          <p:nvPr/>
        </p:nvGrpSpPr>
        <p:grpSpPr>
          <a:xfrm>
            <a:off x="10543357" y="1923741"/>
            <a:ext cx="2831203" cy="3297066"/>
            <a:chOff x="1839112" y="2209163"/>
            <a:chExt cx="1918159" cy="2233784"/>
          </a:xfrm>
        </p:grpSpPr>
        <p:sp>
          <p:nvSpPr>
            <p:cNvPr id="8478" name="Google Shape;8478;p81"/>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81"/>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81"/>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481" name="Google Shape;8481;p81"/>
            <p:cNvCxnSpPr>
              <a:stCxn id="8478" idx="6"/>
              <a:endCxn id="8479"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482" name="Google Shape;8482;p81"/>
            <p:cNvCxnSpPr>
              <a:stCxn id="8479" idx="4"/>
              <a:endCxn id="848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8484" name="Google Shape;8484;p81"/>
            <p:cNvCxnSpPr>
              <a:stCxn id="8483" idx="6"/>
              <a:endCxn id="8480"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485" name="Google Shape;8485;p81"/>
            <p:cNvCxnSpPr>
              <a:stCxn id="8480" idx="4"/>
              <a:endCxn id="848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8483" name="Google Shape;8483;p81"/>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81"/>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81"/>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488" name="Google Shape;8488;p81"/>
            <p:cNvCxnSpPr>
              <a:endCxn id="848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8489" name="Google Shape;8489;p81"/>
          <p:cNvGrpSpPr/>
          <p:nvPr/>
        </p:nvGrpSpPr>
        <p:grpSpPr>
          <a:xfrm>
            <a:off x="6857888" y="1959909"/>
            <a:ext cx="3275935" cy="309884"/>
            <a:chOff x="238125" y="2506075"/>
            <a:chExt cx="7115411" cy="673075"/>
          </a:xfrm>
        </p:grpSpPr>
        <p:sp>
          <p:nvSpPr>
            <p:cNvPr id="8490" name="Google Shape;8490;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2" name="Google Shape;8492;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3" name="Google Shape;8493;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5" name="Google Shape;8495;p81"/>
          <p:cNvGrpSpPr/>
          <p:nvPr/>
        </p:nvGrpSpPr>
        <p:grpSpPr>
          <a:xfrm>
            <a:off x="3939361" y="2589344"/>
            <a:ext cx="2525864" cy="1570815"/>
            <a:chOff x="548861" y="389676"/>
            <a:chExt cx="3843371" cy="2390163"/>
          </a:xfrm>
        </p:grpSpPr>
        <p:cxnSp>
          <p:nvCxnSpPr>
            <p:cNvPr id="8496" name="Google Shape;8496;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497" name="Google Shape;8497;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498" name="Google Shape;8498;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499" name="Google Shape;8499;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8500" name="Google Shape;8500;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501" name="Google Shape;8501;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8502" name="Google Shape;8502;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8503" name="Google Shape;8503;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9" name="Google Shape;8509;p81"/>
          <p:cNvGrpSpPr/>
          <p:nvPr/>
        </p:nvGrpSpPr>
        <p:grpSpPr>
          <a:xfrm>
            <a:off x="1515623" y="4803099"/>
            <a:ext cx="2824107" cy="1267123"/>
            <a:chOff x="1187400" y="2529299"/>
            <a:chExt cx="6769193" cy="2241903"/>
          </a:xfrm>
        </p:grpSpPr>
        <p:sp>
          <p:nvSpPr>
            <p:cNvPr id="8510" name="Google Shape;8510;p81"/>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8511" name="Google Shape;8511;p81"/>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8512" name="Google Shape;8512;p81"/>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8513" name="Google Shape;8513;p81"/>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8514" name="Google Shape;8514;p81"/>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8515" name="Google Shape;8515;p81"/>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8516" name="Google Shape;8516;p81"/>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8517" name="Google Shape;8517;p81"/>
            <p:cNvCxnSpPr>
              <a:stCxn id="8510" idx="2"/>
              <a:endCxn id="851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518" name="Google Shape;8518;p81"/>
            <p:cNvCxnSpPr>
              <a:stCxn id="8512" idx="0"/>
              <a:endCxn id="851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519" name="Google Shape;8519;p81"/>
            <p:cNvCxnSpPr>
              <a:stCxn id="8512" idx="2"/>
              <a:endCxn id="851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520" name="Google Shape;8520;p81"/>
            <p:cNvCxnSpPr>
              <a:stCxn id="8513" idx="0"/>
              <a:endCxn id="851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521" name="Google Shape;8521;p81"/>
            <p:cNvCxnSpPr>
              <a:stCxn id="8511" idx="2"/>
              <a:endCxn id="851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522" name="Google Shape;8522;p81"/>
            <p:cNvCxnSpPr>
              <a:stCxn id="8515" idx="0"/>
              <a:endCxn id="851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8523" name="Google Shape;8523;p81"/>
          <p:cNvGrpSpPr/>
          <p:nvPr/>
        </p:nvGrpSpPr>
        <p:grpSpPr>
          <a:xfrm>
            <a:off x="13688116" y="5788516"/>
            <a:ext cx="3158070" cy="1081745"/>
            <a:chOff x="6895650" y="3126697"/>
            <a:chExt cx="1436662" cy="492105"/>
          </a:xfrm>
        </p:grpSpPr>
        <p:sp>
          <p:nvSpPr>
            <p:cNvPr id="8524" name="Google Shape;8524;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29" name="Google Shape;8529;p81"/>
            <p:cNvGrpSpPr/>
            <p:nvPr/>
          </p:nvGrpSpPr>
          <p:grpSpPr>
            <a:xfrm>
              <a:off x="6995957" y="3335810"/>
              <a:ext cx="1230393" cy="71754"/>
              <a:chOff x="6995957" y="3287964"/>
              <a:chExt cx="1230393" cy="71754"/>
            </a:xfrm>
          </p:grpSpPr>
          <p:sp>
            <p:nvSpPr>
              <p:cNvPr id="8530" name="Google Shape;8530;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535" name="Google Shape;8535;p81"/>
          <p:cNvGrpSpPr/>
          <p:nvPr/>
        </p:nvGrpSpPr>
        <p:grpSpPr>
          <a:xfrm>
            <a:off x="13685280" y="7062042"/>
            <a:ext cx="3163724" cy="1301250"/>
            <a:chOff x="6777990" y="3710194"/>
            <a:chExt cx="1646915" cy="677382"/>
          </a:xfrm>
        </p:grpSpPr>
        <p:grpSp>
          <p:nvGrpSpPr>
            <p:cNvPr id="8536" name="Google Shape;8536;p81"/>
            <p:cNvGrpSpPr/>
            <p:nvPr/>
          </p:nvGrpSpPr>
          <p:grpSpPr>
            <a:xfrm>
              <a:off x="6777990" y="3874492"/>
              <a:ext cx="411129" cy="513083"/>
              <a:chOff x="6777990" y="3874492"/>
              <a:chExt cx="411129" cy="513083"/>
            </a:xfrm>
          </p:grpSpPr>
          <p:cxnSp>
            <p:nvCxnSpPr>
              <p:cNvPr id="8537" name="Google Shape;8537;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538" name="Google Shape;8538;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9" name="Google Shape;8539;p81"/>
            <p:cNvGrpSpPr/>
            <p:nvPr/>
          </p:nvGrpSpPr>
          <p:grpSpPr>
            <a:xfrm>
              <a:off x="7188425" y="3710194"/>
              <a:ext cx="411123" cy="520535"/>
              <a:chOff x="7188425" y="3710194"/>
              <a:chExt cx="411123" cy="520535"/>
            </a:xfrm>
          </p:grpSpPr>
          <p:cxnSp>
            <p:nvCxnSpPr>
              <p:cNvPr id="8540" name="Google Shape;8540;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8541" name="Google Shape;8541;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2" name="Google Shape;8542;p81"/>
            <p:cNvGrpSpPr/>
            <p:nvPr/>
          </p:nvGrpSpPr>
          <p:grpSpPr>
            <a:xfrm>
              <a:off x="7603341" y="3874492"/>
              <a:ext cx="411474" cy="513083"/>
              <a:chOff x="7603341" y="3874492"/>
              <a:chExt cx="411474" cy="513083"/>
            </a:xfrm>
          </p:grpSpPr>
          <p:cxnSp>
            <p:nvCxnSpPr>
              <p:cNvPr id="8543" name="Google Shape;8543;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544" name="Google Shape;8544;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5" name="Google Shape;8545;p81"/>
            <p:cNvGrpSpPr/>
            <p:nvPr/>
          </p:nvGrpSpPr>
          <p:grpSpPr>
            <a:xfrm>
              <a:off x="8013776" y="3722847"/>
              <a:ext cx="411129" cy="507881"/>
              <a:chOff x="8013776" y="3722847"/>
              <a:chExt cx="411129" cy="507881"/>
            </a:xfrm>
          </p:grpSpPr>
          <p:cxnSp>
            <p:nvCxnSpPr>
              <p:cNvPr id="8546" name="Google Shape;8546;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8547" name="Google Shape;8547;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548" name="Google Shape;8548;p81"/>
          <p:cNvGrpSpPr/>
          <p:nvPr/>
        </p:nvGrpSpPr>
        <p:grpSpPr>
          <a:xfrm>
            <a:off x="10524311" y="5407723"/>
            <a:ext cx="2843778" cy="2041207"/>
            <a:chOff x="5190863" y="2824811"/>
            <a:chExt cx="1544860" cy="1108869"/>
          </a:xfrm>
        </p:grpSpPr>
        <p:grpSp>
          <p:nvGrpSpPr>
            <p:cNvPr id="8549" name="Google Shape;8549;p81"/>
            <p:cNvGrpSpPr/>
            <p:nvPr/>
          </p:nvGrpSpPr>
          <p:grpSpPr>
            <a:xfrm>
              <a:off x="5938695" y="3176919"/>
              <a:ext cx="685761" cy="404739"/>
              <a:chOff x="5938695" y="3176919"/>
              <a:chExt cx="685761" cy="404739"/>
            </a:xfrm>
          </p:grpSpPr>
          <p:grpSp>
            <p:nvGrpSpPr>
              <p:cNvPr id="8550" name="Google Shape;8550;p81"/>
              <p:cNvGrpSpPr/>
              <p:nvPr/>
            </p:nvGrpSpPr>
            <p:grpSpPr>
              <a:xfrm>
                <a:off x="5938695" y="3176919"/>
                <a:ext cx="685761" cy="404739"/>
                <a:chOff x="5938695" y="3176919"/>
                <a:chExt cx="685761" cy="404739"/>
              </a:xfrm>
            </p:grpSpPr>
            <p:sp>
              <p:nvSpPr>
                <p:cNvPr id="8551" name="Google Shape;8551;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53" name="Google Shape;8553;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4" name="Google Shape;8554;p81"/>
            <p:cNvGrpSpPr/>
            <p:nvPr/>
          </p:nvGrpSpPr>
          <p:grpSpPr>
            <a:xfrm>
              <a:off x="5305233" y="3176835"/>
              <a:ext cx="685971" cy="404655"/>
              <a:chOff x="5305233" y="3176835"/>
              <a:chExt cx="685971" cy="404655"/>
            </a:xfrm>
          </p:grpSpPr>
          <p:grpSp>
            <p:nvGrpSpPr>
              <p:cNvPr id="8555" name="Google Shape;8555;p81"/>
              <p:cNvGrpSpPr/>
              <p:nvPr/>
            </p:nvGrpSpPr>
            <p:grpSpPr>
              <a:xfrm>
                <a:off x="5305233" y="3176835"/>
                <a:ext cx="685971" cy="404655"/>
                <a:chOff x="5305233" y="3176835"/>
                <a:chExt cx="685971" cy="404655"/>
              </a:xfrm>
            </p:grpSpPr>
            <p:sp>
              <p:nvSpPr>
                <p:cNvPr id="8556" name="Google Shape;8556;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58" name="Google Shape;8558;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59" name="Google Shape;8559;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60" name="Google Shape;8560;p81"/>
            <p:cNvGrpSpPr/>
            <p:nvPr/>
          </p:nvGrpSpPr>
          <p:grpSpPr>
            <a:xfrm>
              <a:off x="5657361" y="2824811"/>
              <a:ext cx="1078361" cy="404655"/>
              <a:chOff x="5657361" y="2824811"/>
              <a:chExt cx="1078361" cy="404655"/>
            </a:xfrm>
          </p:grpSpPr>
          <p:grpSp>
            <p:nvGrpSpPr>
              <p:cNvPr id="8561" name="Google Shape;8561;p81"/>
              <p:cNvGrpSpPr/>
              <p:nvPr/>
            </p:nvGrpSpPr>
            <p:grpSpPr>
              <a:xfrm>
                <a:off x="5657361" y="2824811"/>
                <a:ext cx="1078361" cy="404655"/>
                <a:chOff x="5657361" y="2824811"/>
                <a:chExt cx="1078361" cy="404655"/>
              </a:xfrm>
            </p:grpSpPr>
            <p:grpSp>
              <p:nvGrpSpPr>
                <p:cNvPr id="8562" name="Google Shape;8562;p81"/>
                <p:cNvGrpSpPr/>
                <p:nvPr/>
              </p:nvGrpSpPr>
              <p:grpSpPr>
                <a:xfrm>
                  <a:off x="5938485" y="2824811"/>
                  <a:ext cx="797237" cy="404655"/>
                  <a:chOff x="5938485" y="2824811"/>
                  <a:chExt cx="797237" cy="404655"/>
                </a:xfrm>
              </p:grpSpPr>
              <p:sp>
                <p:nvSpPr>
                  <p:cNvPr id="8563" name="Google Shape;8563;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65" name="Google Shape;8565;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66" name="Google Shape;8566;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7" name="Google Shape;8567;p81"/>
            <p:cNvGrpSpPr/>
            <p:nvPr/>
          </p:nvGrpSpPr>
          <p:grpSpPr>
            <a:xfrm>
              <a:off x="5190863" y="3528942"/>
              <a:ext cx="1078026" cy="404739"/>
              <a:chOff x="5190863" y="3528942"/>
              <a:chExt cx="1078026" cy="404739"/>
            </a:xfrm>
          </p:grpSpPr>
          <p:sp>
            <p:nvSpPr>
              <p:cNvPr id="8568" name="Google Shape;8568;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69" name="Google Shape;8569;p81"/>
              <p:cNvGrpSpPr/>
              <p:nvPr/>
            </p:nvGrpSpPr>
            <p:grpSpPr>
              <a:xfrm>
                <a:off x="5190863" y="3528942"/>
                <a:ext cx="1078026" cy="404739"/>
                <a:chOff x="5190863" y="3528942"/>
                <a:chExt cx="1078026" cy="404739"/>
              </a:xfrm>
            </p:grpSpPr>
            <p:sp>
              <p:nvSpPr>
                <p:cNvPr id="8570" name="Google Shape;8570;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8572" name="Google Shape;8572;p81"/>
          <p:cNvGrpSpPr/>
          <p:nvPr/>
        </p:nvGrpSpPr>
        <p:grpSpPr>
          <a:xfrm>
            <a:off x="1456324" y="2536658"/>
            <a:ext cx="2173437" cy="1758974"/>
            <a:chOff x="803162" y="1474292"/>
            <a:chExt cx="1086719" cy="879487"/>
          </a:xfrm>
        </p:grpSpPr>
        <p:grpSp>
          <p:nvGrpSpPr>
            <p:cNvPr id="8573" name="Google Shape;8573;p81"/>
            <p:cNvGrpSpPr/>
            <p:nvPr/>
          </p:nvGrpSpPr>
          <p:grpSpPr>
            <a:xfrm>
              <a:off x="803162" y="1625948"/>
              <a:ext cx="445856" cy="576579"/>
              <a:chOff x="803162" y="1625948"/>
              <a:chExt cx="445856" cy="576579"/>
            </a:xfrm>
          </p:grpSpPr>
          <p:sp>
            <p:nvSpPr>
              <p:cNvPr id="8574" name="Google Shape;8574;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75" name="Google Shape;8575;p81"/>
              <p:cNvGrpSpPr/>
              <p:nvPr/>
            </p:nvGrpSpPr>
            <p:grpSpPr>
              <a:xfrm>
                <a:off x="1056023" y="1625948"/>
                <a:ext cx="192995" cy="576579"/>
                <a:chOff x="1056023" y="1625948"/>
                <a:chExt cx="192995" cy="576579"/>
              </a:xfrm>
            </p:grpSpPr>
            <p:sp>
              <p:nvSpPr>
                <p:cNvPr id="8576" name="Google Shape;8576;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580" name="Google Shape;8580;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581" name="Google Shape;8581;p81"/>
            <p:cNvGrpSpPr/>
            <p:nvPr/>
          </p:nvGrpSpPr>
          <p:grpSpPr>
            <a:xfrm>
              <a:off x="1371406" y="1474292"/>
              <a:ext cx="518475" cy="879487"/>
              <a:chOff x="1398231" y="1474292"/>
              <a:chExt cx="518475" cy="879487"/>
            </a:xfrm>
          </p:grpSpPr>
          <p:grpSp>
            <p:nvGrpSpPr>
              <p:cNvPr id="8582" name="Google Shape;8582;p81"/>
              <p:cNvGrpSpPr/>
              <p:nvPr/>
            </p:nvGrpSpPr>
            <p:grpSpPr>
              <a:xfrm>
                <a:off x="1398231" y="1474292"/>
                <a:ext cx="518475" cy="341643"/>
                <a:chOff x="1398231" y="1474292"/>
                <a:chExt cx="518475" cy="341643"/>
              </a:xfrm>
            </p:grpSpPr>
            <p:sp>
              <p:nvSpPr>
                <p:cNvPr id="8583" name="Google Shape;8583;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84" name="Google Shape;8584;p81"/>
                <p:cNvGrpSpPr/>
                <p:nvPr/>
              </p:nvGrpSpPr>
              <p:grpSpPr>
                <a:xfrm>
                  <a:off x="1616453" y="1474292"/>
                  <a:ext cx="300253" cy="341643"/>
                  <a:chOff x="1616453" y="1475379"/>
                  <a:chExt cx="300253" cy="341643"/>
                </a:xfrm>
              </p:grpSpPr>
              <p:sp>
                <p:nvSpPr>
                  <p:cNvPr id="8585" name="Google Shape;8585;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2" name="Google Shape;8592;p81"/>
                  <p:cNvGrpSpPr/>
                  <p:nvPr/>
                </p:nvGrpSpPr>
                <p:grpSpPr>
                  <a:xfrm>
                    <a:off x="1839639" y="1475379"/>
                    <a:ext cx="77067" cy="341643"/>
                    <a:chOff x="1839639" y="1475379"/>
                    <a:chExt cx="77067" cy="341643"/>
                  </a:xfrm>
                </p:grpSpPr>
                <p:sp>
                  <p:nvSpPr>
                    <p:cNvPr id="8593" name="Google Shape;8593;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8595" name="Google Shape;8595;p81"/>
              <p:cNvGrpSpPr/>
              <p:nvPr/>
            </p:nvGrpSpPr>
            <p:grpSpPr>
              <a:xfrm>
                <a:off x="1398451" y="2012951"/>
                <a:ext cx="518255" cy="340828"/>
                <a:chOff x="1398451" y="2012951"/>
                <a:chExt cx="518255" cy="340828"/>
              </a:xfrm>
            </p:grpSpPr>
            <p:sp>
              <p:nvSpPr>
                <p:cNvPr id="8596" name="Google Shape;8596;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7" name="Google Shape;8597;p81"/>
                <p:cNvGrpSpPr/>
                <p:nvPr/>
              </p:nvGrpSpPr>
              <p:grpSpPr>
                <a:xfrm>
                  <a:off x="1616453" y="2012951"/>
                  <a:ext cx="300253" cy="340828"/>
                  <a:chOff x="1616453" y="2013538"/>
                  <a:chExt cx="300253" cy="340828"/>
                </a:xfrm>
              </p:grpSpPr>
              <p:sp>
                <p:nvSpPr>
                  <p:cNvPr id="8598" name="Google Shape;8598;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4" name="Google Shape;8604;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05" name="Google Shape;8605;p81"/>
                  <p:cNvGrpSpPr/>
                  <p:nvPr/>
                </p:nvGrpSpPr>
                <p:grpSpPr>
                  <a:xfrm>
                    <a:off x="1839639" y="2013538"/>
                    <a:ext cx="77067" cy="340828"/>
                    <a:chOff x="1839639" y="2013538"/>
                    <a:chExt cx="77067" cy="340828"/>
                  </a:xfrm>
                </p:grpSpPr>
                <p:sp>
                  <p:nvSpPr>
                    <p:cNvPr id="8606" name="Google Shape;8606;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7" name="Google Shape;8607;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8608" name="Google Shape;8608;p81"/>
          <p:cNvGrpSpPr/>
          <p:nvPr/>
        </p:nvGrpSpPr>
        <p:grpSpPr>
          <a:xfrm>
            <a:off x="1449971" y="6799032"/>
            <a:ext cx="2737362" cy="1365836"/>
            <a:chOff x="724986" y="3605478"/>
            <a:chExt cx="1368681" cy="682918"/>
          </a:xfrm>
        </p:grpSpPr>
        <p:grpSp>
          <p:nvGrpSpPr>
            <p:cNvPr id="8609" name="Google Shape;8609;p81"/>
            <p:cNvGrpSpPr/>
            <p:nvPr/>
          </p:nvGrpSpPr>
          <p:grpSpPr>
            <a:xfrm>
              <a:off x="1289102" y="3823629"/>
              <a:ext cx="240442" cy="250435"/>
              <a:chOff x="-165066" y="3843615"/>
              <a:chExt cx="221259" cy="230455"/>
            </a:xfrm>
          </p:grpSpPr>
          <p:sp>
            <p:nvSpPr>
              <p:cNvPr id="8610" name="Google Shape;8610;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626" name="Google Shape;8626;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629" name="Google Shape;8629;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0" name="Google Shape;8630;p81"/>
            <p:cNvGrpSpPr/>
            <p:nvPr/>
          </p:nvGrpSpPr>
          <p:grpSpPr>
            <a:xfrm>
              <a:off x="724986" y="3605478"/>
              <a:ext cx="1368681" cy="682918"/>
              <a:chOff x="724986" y="3605478"/>
              <a:chExt cx="1368681" cy="682918"/>
            </a:xfrm>
          </p:grpSpPr>
          <p:grpSp>
            <p:nvGrpSpPr>
              <p:cNvPr id="8631" name="Google Shape;8631;p81"/>
              <p:cNvGrpSpPr/>
              <p:nvPr/>
            </p:nvGrpSpPr>
            <p:grpSpPr>
              <a:xfrm>
                <a:off x="1498221" y="4047614"/>
                <a:ext cx="529172" cy="240783"/>
                <a:chOff x="1498221" y="4047614"/>
                <a:chExt cx="529172" cy="240783"/>
              </a:xfrm>
            </p:grpSpPr>
            <p:grpSp>
              <p:nvGrpSpPr>
                <p:cNvPr id="8632" name="Google Shape;8632;p81"/>
                <p:cNvGrpSpPr/>
                <p:nvPr/>
              </p:nvGrpSpPr>
              <p:grpSpPr>
                <a:xfrm>
                  <a:off x="1826655" y="4224370"/>
                  <a:ext cx="200738" cy="25631"/>
                  <a:chOff x="1826655" y="4224370"/>
                  <a:chExt cx="200738" cy="25631"/>
                </a:xfrm>
              </p:grpSpPr>
              <p:sp>
                <p:nvSpPr>
                  <p:cNvPr id="8633" name="Google Shape;8633;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5" name="Google Shape;8635;p81"/>
                <p:cNvGrpSpPr/>
                <p:nvPr/>
              </p:nvGrpSpPr>
              <p:grpSpPr>
                <a:xfrm>
                  <a:off x="1498221" y="4047614"/>
                  <a:ext cx="328444" cy="240783"/>
                  <a:chOff x="1498221" y="4047614"/>
                  <a:chExt cx="328444" cy="240783"/>
                </a:xfrm>
              </p:grpSpPr>
              <p:sp>
                <p:nvSpPr>
                  <p:cNvPr id="8636" name="Google Shape;8636;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37" name="Google Shape;8637;p81"/>
                  <p:cNvGrpSpPr/>
                  <p:nvPr/>
                </p:nvGrpSpPr>
                <p:grpSpPr>
                  <a:xfrm>
                    <a:off x="1498221" y="4047614"/>
                    <a:ext cx="150566" cy="190416"/>
                    <a:chOff x="1498221" y="4047614"/>
                    <a:chExt cx="150566" cy="190416"/>
                  </a:xfrm>
                </p:grpSpPr>
                <p:sp>
                  <p:nvSpPr>
                    <p:cNvPr id="8638" name="Google Shape;8638;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9" name="Google Shape;8639;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8640" name="Google Shape;8640;p81"/>
              <p:cNvGrpSpPr/>
              <p:nvPr/>
            </p:nvGrpSpPr>
            <p:grpSpPr>
              <a:xfrm>
                <a:off x="1560718" y="3800594"/>
                <a:ext cx="532948" cy="302090"/>
                <a:chOff x="1560718" y="3800594"/>
                <a:chExt cx="532948" cy="302090"/>
              </a:xfrm>
            </p:grpSpPr>
            <p:grpSp>
              <p:nvGrpSpPr>
                <p:cNvPr id="8641" name="Google Shape;8641;p81"/>
                <p:cNvGrpSpPr/>
                <p:nvPr/>
              </p:nvGrpSpPr>
              <p:grpSpPr>
                <a:xfrm>
                  <a:off x="1912179" y="3827344"/>
                  <a:ext cx="181487" cy="25631"/>
                  <a:chOff x="1912179" y="3827344"/>
                  <a:chExt cx="181487" cy="25631"/>
                </a:xfrm>
              </p:grpSpPr>
              <p:sp>
                <p:nvSpPr>
                  <p:cNvPr id="8642" name="Google Shape;8642;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4" name="Google Shape;8644;p81"/>
                <p:cNvGrpSpPr/>
                <p:nvPr/>
              </p:nvGrpSpPr>
              <p:grpSpPr>
                <a:xfrm>
                  <a:off x="1912179" y="4044505"/>
                  <a:ext cx="181487" cy="25622"/>
                  <a:chOff x="1912179" y="4044506"/>
                  <a:chExt cx="181487" cy="25622"/>
                </a:xfrm>
              </p:grpSpPr>
              <p:sp>
                <p:nvSpPr>
                  <p:cNvPr id="8645" name="Google Shape;8645;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7" name="Google Shape;8647;p81"/>
                <p:cNvGrpSpPr/>
                <p:nvPr/>
              </p:nvGrpSpPr>
              <p:grpSpPr>
                <a:xfrm>
                  <a:off x="1560718" y="3800594"/>
                  <a:ext cx="351472" cy="302090"/>
                  <a:chOff x="1560718" y="3800594"/>
                  <a:chExt cx="351472" cy="302090"/>
                </a:xfrm>
              </p:grpSpPr>
              <p:grpSp>
                <p:nvGrpSpPr>
                  <p:cNvPr id="8648" name="Google Shape;8648;p81"/>
                  <p:cNvGrpSpPr/>
                  <p:nvPr/>
                </p:nvGrpSpPr>
                <p:grpSpPr>
                  <a:xfrm>
                    <a:off x="1560718" y="3842857"/>
                    <a:ext cx="173586" cy="217131"/>
                    <a:chOff x="1560718" y="3842857"/>
                    <a:chExt cx="173586" cy="217131"/>
                  </a:xfrm>
                </p:grpSpPr>
                <p:sp>
                  <p:nvSpPr>
                    <p:cNvPr id="8649" name="Google Shape;8649;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52" name="Google Shape;8652;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8654" name="Google Shape;8654;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55" name="Google Shape;8655;p81"/>
              <p:cNvGrpSpPr/>
              <p:nvPr/>
            </p:nvGrpSpPr>
            <p:grpSpPr>
              <a:xfrm>
                <a:off x="785350" y="3605478"/>
                <a:ext cx="535311" cy="249245"/>
                <a:chOff x="785350" y="3605478"/>
                <a:chExt cx="535311" cy="249245"/>
              </a:xfrm>
            </p:grpSpPr>
            <p:grpSp>
              <p:nvGrpSpPr>
                <p:cNvPr id="8656" name="Google Shape;8656;p81"/>
                <p:cNvGrpSpPr/>
                <p:nvPr/>
              </p:nvGrpSpPr>
              <p:grpSpPr>
                <a:xfrm>
                  <a:off x="785350" y="3605478"/>
                  <a:ext cx="376191" cy="102736"/>
                  <a:chOff x="785350" y="3605478"/>
                  <a:chExt cx="376191" cy="102736"/>
                </a:xfrm>
              </p:grpSpPr>
              <p:sp>
                <p:nvSpPr>
                  <p:cNvPr id="8657" name="Google Shape;8657;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0" name="Google Shape;8660;p81"/>
                <p:cNvGrpSpPr/>
                <p:nvPr/>
              </p:nvGrpSpPr>
              <p:grpSpPr>
                <a:xfrm>
                  <a:off x="1161530" y="3655851"/>
                  <a:ext cx="159131" cy="198872"/>
                  <a:chOff x="1161530" y="3655851"/>
                  <a:chExt cx="159131" cy="198872"/>
                </a:xfrm>
              </p:grpSpPr>
              <p:sp>
                <p:nvSpPr>
                  <p:cNvPr id="8661" name="Google Shape;8661;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663" name="Google Shape;8663;p81"/>
              <p:cNvGrpSpPr/>
              <p:nvPr/>
            </p:nvGrpSpPr>
            <p:grpSpPr>
              <a:xfrm>
                <a:off x="785350" y="4047614"/>
                <a:ext cx="535311" cy="240783"/>
                <a:chOff x="785350" y="4047614"/>
                <a:chExt cx="535311" cy="240783"/>
              </a:xfrm>
            </p:grpSpPr>
            <p:grpSp>
              <p:nvGrpSpPr>
                <p:cNvPr id="8664" name="Google Shape;8664;p81"/>
                <p:cNvGrpSpPr/>
                <p:nvPr/>
              </p:nvGrpSpPr>
              <p:grpSpPr>
                <a:xfrm>
                  <a:off x="1161636" y="4047614"/>
                  <a:ext cx="159025" cy="190415"/>
                  <a:chOff x="1161636" y="4047614"/>
                  <a:chExt cx="159025" cy="190415"/>
                </a:xfrm>
              </p:grpSpPr>
              <p:sp>
                <p:nvSpPr>
                  <p:cNvPr id="8665" name="Google Shape;8665;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7" name="Google Shape;8667;p81"/>
                <p:cNvGrpSpPr/>
                <p:nvPr/>
              </p:nvGrpSpPr>
              <p:grpSpPr>
                <a:xfrm>
                  <a:off x="785350" y="4185661"/>
                  <a:ext cx="376191" cy="102736"/>
                  <a:chOff x="785350" y="4185661"/>
                  <a:chExt cx="376191" cy="102736"/>
                </a:xfrm>
              </p:grpSpPr>
              <p:sp>
                <p:nvSpPr>
                  <p:cNvPr id="8668" name="Google Shape;8668;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671" name="Google Shape;8671;p81"/>
              <p:cNvGrpSpPr/>
              <p:nvPr/>
            </p:nvGrpSpPr>
            <p:grpSpPr>
              <a:xfrm>
                <a:off x="1501054" y="3605478"/>
                <a:ext cx="526340" cy="249240"/>
                <a:chOff x="1501054" y="3605478"/>
                <a:chExt cx="526340" cy="249240"/>
              </a:xfrm>
            </p:grpSpPr>
            <p:grpSp>
              <p:nvGrpSpPr>
                <p:cNvPr id="8672" name="Google Shape;8672;p81"/>
                <p:cNvGrpSpPr/>
                <p:nvPr/>
              </p:nvGrpSpPr>
              <p:grpSpPr>
                <a:xfrm>
                  <a:off x="1834208" y="3643867"/>
                  <a:ext cx="193185" cy="25622"/>
                  <a:chOff x="1834208" y="3643867"/>
                  <a:chExt cx="193185" cy="25622"/>
                </a:xfrm>
              </p:grpSpPr>
              <p:sp>
                <p:nvSpPr>
                  <p:cNvPr id="8673" name="Google Shape;8673;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5" name="Google Shape;8675;p81"/>
                <p:cNvGrpSpPr/>
                <p:nvPr/>
              </p:nvGrpSpPr>
              <p:grpSpPr>
                <a:xfrm>
                  <a:off x="1501054" y="3605478"/>
                  <a:ext cx="333165" cy="249240"/>
                  <a:chOff x="1501054" y="3605478"/>
                  <a:chExt cx="333165" cy="249240"/>
                </a:xfrm>
              </p:grpSpPr>
              <p:sp>
                <p:nvSpPr>
                  <p:cNvPr id="8676" name="Google Shape;8676;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77" name="Google Shape;8677;p81"/>
                  <p:cNvGrpSpPr/>
                  <p:nvPr/>
                </p:nvGrpSpPr>
                <p:grpSpPr>
                  <a:xfrm>
                    <a:off x="1501054" y="3655851"/>
                    <a:ext cx="155286" cy="198867"/>
                    <a:chOff x="1501054" y="3655851"/>
                    <a:chExt cx="155286" cy="198867"/>
                  </a:xfrm>
                </p:grpSpPr>
                <p:sp>
                  <p:nvSpPr>
                    <p:cNvPr id="8678" name="Google Shape;8678;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9" name="Google Shape;8679;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8680" name="Google Shape;8680;p81"/>
              <p:cNvGrpSpPr/>
              <p:nvPr/>
            </p:nvGrpSpPr>
            <p:grpSpPr>
              <a:xfrm>
                <a:off x="724986" y="3800594"/>
                <a:ext cx="532950" cy="302090"/>
                <a:chOff x="724986" y="3800594"/>
                <a:chExt cx="532950" cy="302090"/>
              </a:xfrm>
            </p:grpSpPr>
            <p:grpSp>
              <p:nvGrpSpPr>
                <p:cNvPr id="8681" name="Google Shape;8681;p81"/>
                <p:cNvGrpSpPr/>
                <p:nvPr/>
              </p:nvGrpSpPr>
              <p:grpSpPr>
                <a:xfrm>
                  <a:off x="724986" y="4044367"/>
                  <a:ext cx="181314" cy="25626"/>
                  <a:chOff x="724986" y="4044367"/>
                  <a:chExt cx="181314" cy="25626"/>
                </a:xfrm>
              </p:grpSpPr>
              <p:sp>
                <p:nvSpPr>
                  <p:cNvPr id="8682" name="Google Shape;8682;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4" name="Google Shape;8684;p81"/>
                <p:cNvGrpSpPr/>
                <p:nvPr/>
              </p:nvGrpSpPr>
              <p:grpSpPr>
                <a:xfrm>
                  <a:off x="906290" y="3800594"/>
                  <a:ext cx="351646" cy="302090"/>
                  <a:chOff x="906290" y="3800594"/>
                  <a:chExt cx="351646" cy="302090"/>
                </a:xfrm>
              </p:grpSpPr>
              <p:grpSp>
                <p:nvGrpSpPr>
                  <p:cNvPr id="8685" name="Google Shape;8685;p81"/>
                  <p:cNvGrpSpPr/>
                  <p:nvPr/>
                </p:nvGrpSpPr>
                <p:grpSpPr>
                  <a:xfrm>
                    <a:off x="1084172" y="3842857"/>
                    <a:ext cx="173764" cy="217131"/>
                    <a:chOff x="1084172" y="3842857"/>
                    <a:chExt cx="173764" cy="217131"/>
                  </a:xfrm>
                </p:grpSpPr>
                <p:grpSp>
                  <p:nvGrpSpPr>
                    <p:cNvPr id="8686" name="Google Shape;8686;p81"/>
                    <p:cNvGrpSpPr/>
                    <p:nvPr/>
                  </p:nvGrpSpPr>
                  <p:grpSpPr>
                    <a:xfrm>
                      <a:off x="1156862" y="3936509"/>
                      <a:ext cx="101073" cy="25622"/>
                      <a:chOff x="1156862" y="3936509"/>
                      <a:chExt cx="101073" cy="25622"/>
                    </a:xfrm>
                  </p:grpSpPr>
                  <p:sp>
                    <p:nvSpPr>
                      <p:cNvPr id="8687" name="Google Shape;8687;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89" name="Google Shape;8689;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90" name="Google Shape;8690;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2" name="Google Shape;8692;p81"/>
                <p:cNvGrpSpPr/>
                <p:nvPr/>
              </p:nvGrpSpPr>
              <p:grpSpPr>
                <a:xfrm>
                  <a:off x="724986" y="3830189"/>
                  <a:ext cx="189533" cy="25626"/>
                  <a:chOff x="724986" y="3830189"/>
                  <a:chExt cx="189533" cy="25626"/>
                </a:xfrm>
              </p:grpSpPr>
              <p:sp>
                <p:nvSpPr>
                  <p:cNvPr id="8693" name="Google Shape;8693;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8695" name="Google Shape;8695;p81"/>
          <p:cNvGrpSpPr/>
          <p:nvPr/>
        </p:nvGrpSpPr>
        <p:grpSpPr>
          <a:xfrm>
            <a:off x="4506595" y="4499354"/>
            <a:ext cx="1897402" cy="1870756"/>
            <a:chOff x="2253298" y="2428317"/>
            <a:chExt cx="948701" cy="935378"/>
          </a:xfrm>
        </p:grpSpPr>
        <p:sp>
          <p:nvSpPr>
            <p:cNvPr id="8696" name="Google Shape;8696;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6" name="Google Shape;8716;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0" name="Google Shape;8720;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37"/>
          <p:cNvSpPr/>
          <p:nvPr/>
        </p:nvSpPr>
        <p:spPr>
          <a:xfrm>
            <a:off x="6783600" y="7109985"/>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37"/>
          <p:cNvSpPr/>
          <p:nvPr/>
        </p:nvSpPr>
        <p:spPr>
          <a:xfrm>
            <a:off x="12141000" y="7109985"/>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37"/>
          <p:cNvSpPr/>
          <p:nvPr/>
        </p:nvSpPr>
        <p:spPr>
          <a:xfrm>
            <a:off x="1426200" y="7109985"/>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37"/>
          <p:cNvSpPr/>
          <p:nvPr/>
        </p:nvSpPr>
        <p:spPr>
          <a:xfrm>
            <a:off x="6783600" y="3839214"/>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37"/>
          <p:cNvSpPr/>
          <p:nvPr/>
        </p:nvSpPr>
        <p:spPr>
          <a:xfrm>
            <a:off x="12141000" y="3839214"/>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37"/>
          <p:cNvSpPr/>
          <p:nvPr/>
        </p:nvSpPr>
        <p:spPr>
          <a:xfrm>
            <a:off x="1426200" y="3839214"/>
            <a:ext cx="4720800" cy="7998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37"/>
          <p:cNvSpPr txBox="1"/>
          <p:nvPr>
            <p:ph type="title"/>
          </p:nvPr>
        </p:nvSpPr>
        <p:spPr>
          <a:xfrm>
            <a:off x="1426200" y="1078800"/>
            <a:ext cx="15435600" cy="1145400"/>
          </a:xfrm>
          <a:prstGeom prst="rect">
            <a:avLst/>
          </a:prstGeom>
          <a:effectLst>
            <a:outerShdw blurRad="142875" rotWithShape="0" algn="bl">
              <a:schemeClr val="accent2">
                <a:alpha val="40000"/>
              </a:scheme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lang="en" sz="6400"/>
              <a:t>TABLE OF </a:t>
            </a:r>
            <a:r>
              <a:rPr lang="en" sz="6400">
                <a:solidFill>
                  <a:schemeClr val="accent2"/>
                </a:solidFill>
              </a:rPr>
              <a:t>CONTENTS</a:t>
            </a:r>
            <a:endParaRPr sz="6400">
              <a:solidFill>
                <a:schemeClr val="accent2"/>
              </a:solidFill>
            </a:endParaRPr>
          </a:p>
        </p:txBody>
      </p:sp>
      <p:sp>
        <p:nvSpPr>
          <p:cNvPr id="2876" name="Google Shape;2876;p37"/>
          <p:cNvSpPr txBox="1"/>
          <p:nvPr>
            <p:ph idx="2" type="title"/>
          </p:nvPr>
        </p:nvSpPr>
        <p:spPr>
          <a:xfrm>
            <a:off x="1553100" y="3964910"/>
            <a:ext cx="44670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Business overview</a:t>
            </a:r>
            <a:endParaRPr/>
          </a:p>
        </p:txBody>
      </p:sp>
      <p:sp>
        <p:nvSpPr>
          <p:cNvPr id="2877" name="Google Shape;2877;p37"/>
          <p:cNvSpPr txBox="1"/>
          <p:nvPr>
            <p:ph idx="1" type="subTitle"/>
          </p:nvPr>
        </p:nvSpPr>
        <p:spPr>
          <a:xfrm>
            <a:off x="1553100" y="4782107"/>
            <a:ext cx="4467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78" name="Google Shape;2878;p37"/>
          <p:cNvSpPr txBox="1"/>
          <p:nvPr>
            <p:ph idx="3" type="title"/>
          </p:nvPr>
        </p:nvSpPr>
        <p:spPr>
          <a:xfrm>
            <a:off x="1553100" y="2690564"/>
            <a:ext cx="4467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2879" name="Google Shape;2879;p37"/>
          <p:cNvSpPr txBox="1"/>
          <p:nvPr>
            <p:ph idx="4" type="title"/>
          </p:nvPr>
        </p:nvSpPr>
        <p:spPr>
          <a:xfrm>
            <a:off x="6942300" y="3964910"/>
            <a:ext cx="44034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analysis</a:t>
            </a:r>
            <a:endParaRPr/>
          </a:p>
        </p:txBody>
      </p:sp>
      <p:sp>
        <p:nvSpPr>
          <p:cNvPr id="2880" name="Google Shape;2880;p37"/>
          <p:cNvSpPr txBox="1"/>
          <p:nvPr>
            <p:ph idx="5" type="subTitle"/>
          </p:nvPr>
        </p:nvSpPr>
        <p:spPr>
          <a:xfrm>
            <a:off x="6942300" y="4782107"/>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81" name="Google Shape;2881;p37"/>
          <p:cNvSpPr txBox="1"/>
          <p:nvPr>
            <p:ph idx="6" type="title"/>
          </p:nvPr>
        </p:nvSpPr>
        <p:spPr>
          <a:xfrm>
            <a:off x="6942300" y="2690564"/>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2882" name="Google Shape;2882;p37"/>
          <p:cNvSpPr txBox="1"/>
          <p:nvPr>
            <p:ph idx="7" type="title"/>
          </p:nvPr>
        </p:nvSpPr>
        <p:spPr>
          <a:xfrm>
            <a:off x="12299700" y="3964910"/>
            <a:ext cx="44034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Marketing plan</a:t>
            </a:r>
            <a:endParaRPr/>
          </a:p>
        </p:txBody>
      </p:sp>
      <p:sp>
        <p:nvSpPr>
          <p:cNvPr id="2883" name="Google Shape;2883;p37"/>
          <p:cNvSpPr txBox="1"/>
          <p:nvPr>
            <p:ph idx="8" type="subTitle"/>
          </p:nvPr>
        </p:nvSpPr>
        <p:spPr>
          <a:xfrm>
            <a:off x="12299700" y="4782107"/>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84" name="Google Shape;2884;p37"/>
          <p:cNvSpPr txBox="1"/>
          <p:nvPr>
            <p:ph idx="9" type="title"/>
          </p:nvPr>
        </p:nvSpPr>
        <p:spPr>
          <a:xfrm>
            <a:off x="12299700" y="2690564"/>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2885" name="Google Shape;2885;p37"/>
          <p:cNvSpPr txBox="1"/>
          <p:nvPr>
            <p:ph idx="13" type="title"/>
          </p:nvPr>
        </p:nvSpPr>
        <p:spPr>
          <a:xfrm>
            <a:off x="2316600" y="6628090"/>
            <a:ext cx="44670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Management plan</a:t>
            </a:r>
            <a:endParaRPr/>
          </a:p>
        </p:txBody>
      </p:sp>
      <p:sp>
        <p:nvSpPr>
          <p:cNvPr id="2886" name="Google Shape;2886;p37"/>
          <p:cNvSpPr txBox="1"/>
          <p:nvPr>
            <p:ph idx="14" type="subTitle"/>
          </p:nvPr>
        </p:nvSpPr>
        <p:spPr>
          <a:xfrm>
            <a:off x="1553100" y="8052888"/>
            <a:ext cx="4467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87" name="Google Shape;2887;p37"/>
          <p:cNvSpPr txBox="1"/>
          <p:nvPr>
            <p:ph idx="15" type="title"/>
          </p:nvPr>
        </p:nvSpPr>
        <p:spPr>
          <a:xfrm>
            <a:off x="1553100" y="5961283"/>
            <a:ext cx="44670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2888" name="Google Shape;2888;p37"/>
          <p:cNvSpPr txBox="1"/>
          <p:nvPr>
            <p:ph idx="16" type="title"/>
          </p:nvPr>
        </p:nvSpPr>
        <p:spPr>
          <a:xfrm>
            <a:off x="6942300" y="7235690"/>
            <a:ext cx="44034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Operating plan</a:t>
            </a:r>
            <a:endParaRPr/>
          </a:p>
        </p:txBody>
      </p:sp>
      <p:sp>
        <p:nvSpPr>
          <p:cNvPr id="2889" name="Google Shape;2889;p37"/>
          <p:cNvSpPr txBox="1"/>
          <p:nvPr>
            <p:ph idx="17" type="subTitle"/>
          </p:nvPr>
        </p:nvSpPr>
        <p:spPr>
          <a:xfrm>
            <a:off x="6942300" y="8052888"/>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90" name="Google Shape;2890;p37"/>
          <p:cNvSpPr txBox="1"/>
          <p:nvPr>
            <p:ph idx="18" type="title"/>
          </p:nvPr>
        </p:nvSpPr>
        <p:spPr>
          <a:xfrm>
            <a:off x="6942300" y="5961283"/>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05</a:t>
            </a:r>
            <a:endParaRPr/>
          </a:p>
        </p:txBody>
      </p:sp>
      <p:sp>
        <p:nvSpPr>
          <p:cNvPr id="2891" name="Google Shape;2891;p37"/>
          <p:cNvSpPr txBox="1"/>
          <p:nvPr>
            <p:ph idx="19" type="title"/>
          </p:nvPr>
        </p:nvSpPr>
        <p:spPr>
          <a:xfrm>
            <a:off x="12299700" y="7235690"/>
            <a:ext cx="4403400" cy="54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Financial plan</a:t>
            </a:r>
            <a:endParaRPr/>
          </a:p>
        </p:txBody>
      </p:sp>
      <p:sp>
        <p:nvSpPr>
          <p:cNvPr id="2892" name="Google Shape;2892;p37"/>
          <p:cNvSpPr txBox="1"/>
          <p:nvPr>
            <p:ph idx="20" type="subTitle"/>
          </p:nvPr>
        </p:nvSpPr>
        <p:spPr>
          <a:xfrm>
            <a:off x="12299700" y="8052888"/>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893" name="Google Shape;2893;p37"/>
          <p:cNvSpPr txBox="1"/>
          <p:nvPr>
            <p:ph idx="21" type="title"/>
          </p:nvPr>
        </p:nvSpPr>
        <p:spPr>
          <a:xfrm>
            <a:off x="12299700" y="5961283"/>
            <a:ext cx="4403400" cy="96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06</a:t>
            </a:r>
            <a:endParaRPr/>
          </a:p>
        </p:txBody>
      </p:sp>
      <p:grpSp>
        <p:nvGrpSpPr>
          <p:cNvPr id="2894" name="Google Shape;2894;p37"/>
          <p:cNvGrpSpPr/>
          <p:nvPr/>
        </p:nvGrpSpPr>
        <p:grpSpPr>
          <a:xfrm>
            <a:off x="15625614" y="1995924"/>
            <a:ext cx="3041964" cy="604130"/>
            <a:chOff x="5642557" y="-150670"/>
            <a:chExt cx="1520982" cy="302065"/>
          </a:xfrm>
        </p:grpSpPr>
        <p:sp>
          <p:nvSpPr>
            <p:cNvPr id="2895" name="Google Shape;2895;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2" name="Shape 8732"/>
        <p:cNvGrpSpPr/>
        <p:nvPr/>
      </p:nvGrpSpPr>
      <p:grpSpPr>
        <a:xfrm>
          <a:off x="0" y="0"/>
          <a:ext cx="0" cy="0"/>
          <a:chOff x="0" y="0"/>
          <a:chExt cx="0" cy="0"/>
        </a:xfrm>
      </p:grpSpPr>
      <p:grpSp>
        <p:nvGrpSpPr>
          <p:cNvPr id="8733" name="Google Shape;8733;p82"/>
          <p:cNvGrpSpPr/>
          <p:nvPr/>
        </p:nvGrpSpPr>
        <p:grpSpPr>
          <a:xfrm>
            <a:off x="6679489" y="1905953"/>
            <a:ext cx="4726786" cy="2035733"/>
            <a:chOff x="3292400" y="1219146"/>
            <a:chExt cx="2615240" cy="1110239"/>
          </a:xfrm>
        </p:grpSpPr>
        <p:sp>
          <p:nvSpPr>
            <p:cNvPr id="8734" name="Google Shape;8734;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8735" name="Google Shape;8735;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36" name="Google Shape;8736;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8737" name="Google Shape;8737;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8738" name="Google Shape;8738;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8739" name="Google Shape;8739;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8740" name="Google Shape;8740;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8741" name="Google Shape;8741;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8742" name="Google Shape;8742;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8743" name="Google Shape;8743;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8744" name="Google Shape;8744;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8745" name="Google Shape;8745;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8746" name="Google Shape;8746;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8747" name="Google Shape;8747;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8748" name="Google Shape;8748;p82"/>
            <p:cNvGrpSpPr/>
            <p:nvPr/>
          </p:nvGrpSpPr>
          <p:grpSpPr>
            <a:xfrm>
              <a:off x="3748438" y="1378608"/>
              <a:ext cx="2159202" cy="903971"/>
              <a:chOff x="1683525" y="2179850"/>
              <a:chExt cx="4519050" cy="2134525"/>
            </a:xfrm>
          </p:grpSpPr>
          <p:sp>
            <p:nvSpPr>
              <p:cNvPr id="8749" name="Google Shape;8749;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0" name="Google Shape;8750;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1" name="Google Shape;8751;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2" name="Google Shape;8752;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3" name="Google Shape;8753;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4" name="Google Shape;8754;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5" name="Google Shape;8755;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6" name="Google Shape;8756;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7" name="Google Shape;8757;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8" name="Google Shape;8758;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59" name="Google Shape;8759;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8760" name="Google Shape;8760;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8761" name="Google Shape;8761;p82"/>
          <p:cNvGraphicFramePr/>
          <p:nvPr/>
        </p:nvGraphicFramePr>
        <p:xfrm>
          <a:off x="11871675" y="4260899"/>
          <a:ext cx="3000000" cy="3000000"/>
        </p:xfrm>
        <a:graphic>
          <a:graphicData uri="http://schemas.openxmlformats.org/drawingml/2006/table">
            <a:tbl>
              <a:tblPr>
                <a:noFill/>
                <a:tableStyleId>{BAD2C6FA-F1BE-484E-87F1-D2034B7F7EEF}</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8762" name="Google Shape;8762;p82"/>
          <p:cNvGrpSpPr/>
          <p:nvPr/>
        </p:nvGrpSpPr>
        <p:grpSpPr>
          <a:xfrm>
            <a:off x="11826174" y="6378093"/>
            <a:ext cx="5039650" cy="2002908"/>
            <a:chOff x="1906114" y="789980"/>
            <a:chExt cx="1487676" cy="606868"/>
          </a:xfrm>
        </p:grpSpPr>
        <p:cxnSp>
          <p:nvCxnSpPr>
            <p:cNvPr id="8763" name="Google Shape;8763;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764" name="Google Shape;8764;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765" name="Google Shape;8765;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8766" name="Google Shape;8766;p82"/>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8767" name="Google Shape;8767;p82"/>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8768" name="Google Shape;8768;p82"/>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8769" name="Google Shape;8769;p82"/>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8770" name="Google Shape;8770;p82"/>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82"/>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2" name="Google Shape;8772;p82"/>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82"/>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82"/>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82"/>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82"/>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8777" name="Google Shape;8777;p82"/>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8778" name="Google Shape;8778;p82"/>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8779" name="Google Shape;8779;p82"/>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0" name="Google Shape;8780;p82"/>
          <p:cNvGrpSpPr/>
          <p:nvPr/>
        </p:nvGrpSpPr>
        <p:grpSpPr>
          <a:xfrm>
            <a:off x="1425124" y="1996011"/>
            <a:ext cx="4788741" cy="1953003"/>
            <a:chOff x="749309" y="1112739"/>
            <a:chExt cx="2371603" cy="976502"/>
          </a:xfrm>
        </p:grpSpPr>
        <p:sp>
          <p:nvSpPr>
            <p:cNvPr id="8781" name="Google Shape;8781;p82"/>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82"/>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82"/>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82"/>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82"/>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82"/>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7" name="Google Shape;8787;p82"/>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8" name="Google Shape;8788;p82"/>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82"/>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82"/>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82"/>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2" name="Google Shape;8792;p82"/>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82"/>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82"/>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82"/>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82"/>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7" name="Google Shape;8797;p82"/>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82"/>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82"/>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82"/>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82"/>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82"/>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82"/>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82"/>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82"/>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82"/>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82"/>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82"/>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82"/>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0" name="Google Shape;8810;p82"/>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82"/>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82"/>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8813" name="Google Shape;8813;p82"/>
          <p:cNvGraphicFramePr/>
          <p:nvPr/>
        </p:nvGraphicFramePr>
        <p:xfrm>
          <a:off x="11871725" y="1992599"/>
          <a:ext cx="3000000" cy="3000000"/>
        </p:xfrm>
        <a:graphic>
          <a:graphicData uri="http://schemas.openxmlformats.org/drawingml/2006/table">
            <a:tbl>
              <a:tblPr>
                <a:noFill/>
                <a:tableStyleId>{BAD2C6FA-F1BE-484E-87F1-D2034B7F7EEF}</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8814" name="Google Shape;8814;p82"/>
          <p:cNvGraphicFramePr/>
          <p:nvPr/>
        </p:nvGraphicFramePr>
        <p:xfrm>
          <a:off x="6685150" y="4260899"/>
          <a:ext cx="3000000" cy="3000000"/>
        </p:xfrm>
        <a:graphic>
          <a:graphicData uri="http://schemas.openxmlformats.org/drawingml/2006/table">
            <a:tbl>
              <a:tblPr>
                <a:noFill/>
                <a:tableStyleId>{BAD2C6FA-F1BE-484E-87F1-D2034B7F7EEF}</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815" name="Google Shape;8815;p82"/>
          <p:cNvGrpSpPr/>
          <p:nvPr/>
        </p:nvGrpSpPr>
        <p:grpSpPr>
          <a:xfrm>
            <a:off x="8173008" y="5034185"/>
            <a:ext cx="3034873" cy="148919"/>
            <a:chOff x="3980086" y="2804397"/>
            <a:chExt cx="1227600" cy="66900"/>
          </a:xfrm>
        </p:grpSpPr>
        <p:sp>
          <p:nvSpPr>
            <p:cNvPr id="8816" name="Google Shape;8816;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17" name="Google Shape;8817;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8" name="Google Shape;8818;p82"/>
          <p:cNvGrpSpPr/>
          <p:nvPr/>
        </p:nvGrpSpPr>
        <p:grpSpPr>
          <a:xfrm>
            <a:off x="9423137" y="5619361"/>
            <a:ext cx="1785912" cy="148919"/>
            <a:chOff x="3980086" y="2804397"/>
            <a:chExt cx="1227600" cy="66900"/>
          </a:xfrm>
        </p:grpSpPr>
        <p:sp>
          <p:nvSpPr>
            <p:cNvPr id="8819" name="Google Shape;8819;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20" name="Google Shape;8820;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1" name="Google Shape;8821;p82"/>
          <p:cNvGrpSpPr/>
          <p:nvPr/>
        </p:nvGrpSpPr>
        <p:grpSpPr>
          <a:xfrm>
            <a:off x="6689321" y="6337126"/>
            <a:ext cx="4726489" cy="2011886"/>
            <a:chOff x="3358415" y="3361302"/>
            <a:chExt cx="2363244" cy="1024695"/>
          </a:xfrm>
        </p:grpSpPr>
        <p:grpSp>
          <p:nvGrpSpPr>
            <p:cNvPr id="8822" name="Google Shape;8822;p82"/>
            <p:cNvGrpSpPr/>
            <p:nvPr/>
          </p:nvGrpSpPr>
          <p:grpSpPr>
            <a:xfrm>
              <a:off x="3358415" y="3361302"/>
              <a:ext cx="441300" cy="1024695"/>
              <a:chOff x="3358415" y="3361302"/>
              <a:chExt cx="441300" cy="1024695"/>
            </a:xfrm>
          </p:grpSpPr>
          <p:sp>
            <p:nvSpPr>
              <p:cNvPr id="8823" name="Google Shape;8823;p82"/>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82"/>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5" name="Google Shape;8825;p82"/>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82"/>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82"/>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28" name="Google Shape;8828;p82"/>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829" name="Google Shape;8829;p82"/>
            <p:cNvGrpSpPr/>
            <p:nvPr/>
          </p:nvGrpSpPr>
          <p:grpSpPr>
            <a:xfrm>
              <a:off x="3838901" y="3361302"/>
              <a:ext cx="441300" cy="1024695"/>
              <a:chOff x="3838901" y="3361302"/>
              <a:chExt cx="441300" cy="1024695"/>
            </a:xfrm>
          </p:grpSpPr>
          <p:sp>
            <p:nvSpPr>
              <p:cNvPr id="8830" name="Google Shape;8830;p82"/>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82"/>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82"/>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82"/>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82"/>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82"/>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6" name="Google Shape;8836;p82"/>
            <p:cNvGrpSpPr/>
            <p:nvPr/>
          </p:nvGrpSpPr>
          <p:grpSpPr>
            <a:xfrm>
              <a:off x="4319387" y="3361302"/>
              <a:ext cx="441300" cy="1024695"/>
              <a:chOff x="4319387" y="3361302"/>
              <a:chExt cx="441300" cy="1024695"/>
            </a:xfrm>
          </p:grpSpPr>
          <p:sp>
            <p:nvSpPr>
              <p:cNvPr id="8837" name="Google Shape;8837;p82"/>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82"/>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82"/>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82"/>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1" name="Google Shape;8841;p82"/>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82"/>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3" name="Google Shape;8843;p82"/>
            <p:cNvGrpSpPr/>
            <p:nvPr/>
          </p:nvGrpSpPr>
          <p:grpSpPr>
            <a:xfrm>
              <a:off x="4799873" y="3361302"/>
              <a:ext cx="441300" cy="1024695"/>
              <a:chOff x="4799873" y="3361302"/>
              <a:chExt cx="441300" cy="1024695"/>
            </a:xfrm>
          </p:grpSpPr>
          <p:sp>
            <p:nvSpPr>
              <p:cNvPr id="8844" name="Google Shape;8844;p82"/>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82"/>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82"/>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82"/>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8" name="Google Shape;8848;p82"/>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82"/>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0" name="Google Shape;8850;p82"/>
            <p:cNvGrpSpPr/>
            <p:nvPr/>
          </p:nvGrpSpPr>
          <p:grpSpPr>
            <a:xfrm>
              <a:off x="5280360" y="3361302"/>
              <a:ext cx="441300" cy="1024695"/>
              <a:chOff x="5280360" y="3361302"/>
              <a:chExt cx="441300" cy="1024695"/>
            </a:xfrm>
          </p:grpSpPr>
          <p:sp>
            <p:nvSpPr>
              <p:cNvPr id="8851" name="Google Shape;8851;p82"/>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82"/>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82"/>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82"/>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82"/>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82"/>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8857" name="Google Shape;8857;p82"/>
          <p:cNvGraphicFramePr/>
          <p:nvPr/>
        </p:nvGraphicFramePr>
        <p:xfrm>
          <a:off x="1422175" y="4260899"/>
          <a:ext cx="3000000" cy="3000000"/>
        </p:xfrm>
        <a:graphic>
          <a:graphicData uri="http://schemas.openxmlformats.org/drawingml/2006/table">
            <a:tbl>
              <a:tblPr>
                <a:noFill/>
                <a:tableStyleId>{BAD2C6FA-F1BE-484E-87F1-D2034B7F7EEF}</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858" name="Google Shape;8858;p82"/>
          <p:cNvGrpSpPr/>
          <p:nvPr/>
        </p:nvGrpSpPr>
        <p:grpSpPr>
          <a:xfrm>
            <a:off x="1425225" y="6360350"/>
            <a:ext cx="4807228" cy="2011800"/>
            <a:chOff x="726450" y="3372825"/>
            <a:chExt cx="2403614" cy="1005900"/>
          </a:xfrm>
        </p:grpSpPr>
        <p:grpSp>
          <p:nvGrpSpPr>
            <p:cNvPr id="8859" name="Google Shape;8859;p82"/>
            <p:cNvGrpSpPr/>
            <p:nvPr/>
          </p:nvGrpSpPr>
          <p:grpSpPr>
            <a:xfrm>
              <a:off x="726450" y="3696000"/>
              <a:ext cx="2403614" cy="500898"/>
              <a:chOff x="726450" y="3696000"/>
              <a:chExt cx="2403614" cy="500898"/>
            </a:xfrm>
          </p:grpSpPr>
          <p:sp>
            <p:nvSpPr>
              <p:cNvPr id="8860" name="Google Shape;8860;p82"/>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8861" name="Google Shape;8861;p82"/>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8862" name="Google Shape;8862;p82"/>
            <p:cNvGrpSpPr/>
            <p:nvPr/>
          </p:nvGrpSpPr>
          <p:grpSpPr>
            <a:xfrm>
              <a:off x="1348050" y="3372825"/>
              <a:ext cx="1720425" cy="1005900"/>
              <a:chOff x="1348050" y="3372825"/>
              <a:chExt cx="1720425" cy="1005900"/>
            </a:xfrm>
          </p:grpSpPr>
          <p:sp>
            <p:nvSpPr>
              <p:cNvPr id="8863" name="Google Shape;8863;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8864" name="Google Shape;8864;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8865" name="Google Shape;8865;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8866" name="Google Shape;8866;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8867" name="Google Shape;8867;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8868" name="Google Shape;8868;p82"/>
            <p:cNvGrpSpPr/>
            <p:nvPr/>
          </p:nvGrpSpPr>
          <p:grpSpPr>
            <a:xfrm>
              <a:off x="1455707" y="3731058"/>
              <a:ext cx="1491150" cy="417657"/>
              <a:chOff x="1455707" y="3731058"/>
              <a:chExt cx="1491150" cy="417657"/>
            </a:xfrm>
          </p:grpSpPr>
          <p:grpSp>
            <p:nvGrpSpPr>
              <p:cNvPr id="8869" name="Google Shape;8869;p82"/>
              <p:cNvGrpSpPr/>
              <p:nvPr/>
            </p:nvGrpSpPr>
            <p:grpSpPr>
              <a:xfrm>
                <a:off x="1472938" y="3745828"/>
                <a:ext cx="72126" cy="53788"/>
                <a:chOff x="1472938" y="3745828"/>
                <a:chExt cx="72126" cy="53788"/>
              </a:xfrm>
            </p:grpSpPr>
            <p:sp>
              <p:nvSpPr>
                <p:cNvPr id="8870" name="Google Shape;8870;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1" name="Google Shape;8871;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2" name="Google Shape;8872;p82"/>
              <p:cNvGrpSpPr/>
              <p:nvPr/>
            </p:nvGrpSpPr>
            <p:grpSpPr>
              <a:xfrm>
                <a:off x="1819181" y="4089633"/>
                <a:ext cx="72126" cy="53788"/>
                <a:chOff x="1819181" y="4089633"/>
                <a:chExt cx="72126" cy="53788"/>
              </a:xfrm>
            </p:grpSpPr>
            <p:sp>
              <p:nvSpPr>
                <p:cNvPr id="8873" name="Google Shape;8873;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5" name="Google Shape;8875;p82"/>
              <p:cNvGrpSpPr/>
              <p:nvPr/>
            </p:nvGrpSpPr>
            <p:grpSpPr>
              <a:xfrm>
                <a:off x="1455707" y="4084171"/>
                <a:ext cx="64321" cy="64544"/>
                <a:chOff x="1455707" y="4084171"/>
                <a:chExt cx="64321" cy="64544"/>
              </a:xfrm>
            </p:grpSpPr>
            <p:sp>
              <p:nvSpPr>
                <p:cNvPr id="8876" name="Google Shape;8876;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8" name="Google Shape;8878;p82"/>
              <p:cNvGrpSpPr/>
              <p:nvPr/>
            </p:nvGrpSpPr>
            <p:grpSpPr>
              <a:xfrm>
                <a:off x="1818610" y="3731058"/>
                <a:ext cx="64321" cy="64544"/>
                <a:chOff x="1818610" y="3731058"/>
                <a:chExt cx="64321" cy="64544"/>
              </a:xfrm>
            </p:grpSpPr>
            <p:sp>
              <p:nvSpPr>
                <p:cNvPr id="8879" name="Google Shape;8879;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1" name="Google Shape;8881;p82"/>
              <p:cNvGrpSpPr/>
              <p:nvPr/>
            </p:nvGrpSpPr>
            <p:grpSpPr>
              <a:xfrm>
                <a:off x="2172491" y="4089633"/>
                <a:ext cx="72126" cy="53788"/>
                <a:chOff x="2172491" y="4089633"/>
                <a:chExt cx="72126" cy="53788"/>
              </a:xfrm>
            </p:grpSpPr>
            <p:sp>
              <p:nvSpPr>
                <p:cNvPr id="8882" name="Google Shape;8882;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4" name="Google Shape;8884;p82"/>
              <p:cNvGrpSpPr/>
              <p:nvPr/>
            </p:nvGrpSpPr>
            <p:grpSpPr>
              <a:xfrm>
                <a:off x="2171920" y="3731058"/>
                <a:ext cx="64321" cy="64544"/>
                <a:chOff x="2171920" y="3731058"/>
                <a:chExt cx="64321" cy="64544"/>
              </a:xfrm>
            </p:grpSpPr>
            <p:sp>
              <p:nvSpPr>
                <p:cNvPr id="8885" name="Google Shape;8885;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7" name="Google Shape;8887;p82"/>
              <p:cNvGrpSpPr/>
              <p:nvPr/>
            </p:nvGrpSpPr>
            <p:grpSpPr>
              <a:xfrm>
                <a:off x="2874730" y="3745828"/>
                <a:ext cx="72126" cy="53788"/>
                <a:chOff x="2874730" y="3745828"/>
                <a:chExt cx="72126" cy="53788"/>
              </a:xfrm>
            </p:grpSpPr>
            <p:sp>
              <p:nvSpPr>
                <p:cNvPr id="8888" name="Google Shape;8888;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0" name="Google Shape;8890;p82"/>
              <p:cNvGrpSpPr/>
              <p:nvPr/>
            </p:nvGrpSpPr>
            <p:grpSpPr>
              <a:xfrm>
                <a:off x="2878589" y="4081481"/>
                <a:ext cx="64321" cy="64544"/>
                <a:chOff x="2878589" y="4081481"/>
                <a:chExt cx="64321" cy="64544"/>
              </a:xfrm>
            </p:grpSpPr>
            <p:sp>
              <p:nvSpPr>
                <p:cNvPr id="8891" name="Google Shape;8891;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3" name="Google Shape;8893;p82"/>
              <p:cNvGrpSpPr/>
              <p:nvPr/>
            </p:nvGrpSpPr>
            <p:grpSpPr>
              <a:xfrm>
                <a:off x="2525796" y="4089633"/>
                <a:ext cx="72126" cy="53788"/>
                <a:chOff x="2525796" y="4089633"/>
                <a:chExt cx="72126" cy="53788"/>
              </a:xfrm>
            </p:grpSpPr>
            <p:sp>
              <p:nvSpPr>
                <p:cNvPr id="8894" name="Google Shape;8894;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6" name="Google Shape;8896;p82"/>
              <p:cNvGrpSpPr/>
              <p:nvPr/>
            </p:nvGrpSpPr>
            <p:grpSpPr>
              <a:xfrm>
                <a:off x="2525225" y="3731058"/>
                <a:ext cx="64321" cy="64544"/>
                <a:chOff x="2525225" y="3731058"/>
                <a:chExt cx="64321" cy="64544"/>
              </a:xfrm>
            </p:grpSpPr>
            <p:sp>
              <p:nvSpPr>
                <p:cNvPr id="8897" name="Google Shape;8897;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2" name="Shape 8902"/>
        <p:cNvGrpSpPr/>
        <p:nvPr/>
      </p:nvGrpSpPr>
      <p:grpSpPr>
        <a:xfrm>
          <a:off x="0" y="0"/>
          <a:ext cx="0" cy="0"/>
          <a:chOff x="0" y="0"/>
          <a:chExt cx="0" cy="0"/>
        </a:xfrm>
      </p:grpSpPr>
      <p:grpSp>
        <p:nvGrpSpPr>
          <p:cNvPr id="8903" name="Google Shape;8903;p83"/>
          <p:cNvGrpSpPr/>
          <p:nvPr/>
        </p:nvGrpSpPr>
        <p:grpSpPr>
          <a:xfrm>
            <a:off x="1433982" y="1942613"/>
            <a:ext cx="1691842" cy="1381503"/>
            <a:chOff x="732428" y="1198513"/>
            <a:chExt cx="845921" cy="690752"/>
          </a:xfrm>
        </p:grpSpPr>
        <p:grpSp>
          <p:nvGrpSpPr>
            <p:cNvPr id="8904" name="Google Shape;8904;p83"/>
            <p:cNvGrpSpPr/>
            <p:nvPr/>
          </p:nvGrpSpPr>
          <p:grpSpPr>
            <a:xfrm>
              <a:off x="823030" y="1198513"/>
              <a:ext cx="755319" cy="690752"/>
              <a:chOff x="823030" y="1198513"/>
              <a:chExt cx="755319" cy="690752"/>
            </a:xfrm>
          </p:grpSpPr>
          <p:sp>
            <p:nvSpPr>
              <p:cNvPr id="8905" name="Google Shape;8905;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7" name="Google Shape;8907;p83"/>
            <p:cNvGrpSpPr/>
            <p:nvPr/>
          </p:nvGrpSpPr>
          <p:grpSpPr>
            <a:xfrm>
              <a:off x="732428" y="1239937"/>
              <a:ext cx="739912" cy="607886"/>
              <a:chOff x="732428" y="1239937"/>
              <a:chExt cx="739912" cy="607886"/>
            </a:xfrm>
          </p:grpSpPr>
          <p:sp>
            <p:nvSpPr>
              <p:cNvPr id="8908" name="Google Shape;8908;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909" name="Google Shape;8909;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0" name="Google Shape;8910;p83"/>
            <p:cNvGrpSpPr/>
            <p:nvPr/>
          </p:nvGrpSpPr>
          <p:grpSpPr>
            <a:xfrm>
              <a:off x="732428" y="1277018"/>
              <a:ext cx="702832" cy="533758"/>
              <a:chOff x="732428" y="1277018"/>
              <a:chExt cx="702832" cy="533758"/>
            </a:xfrm>
          </p:grpSpPr>
          <p:sp>
            <p:nvSpPr>
              <p:cNvPr id="8911" name="Google Shape;8911;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3" name="Google Shape;8913;p83"/>
            <p:cNvGrpSpPr/>
            <p:nvPr/>
          </p:nvGrpSpPr>
          <p:grpSpPr>
            <a:xfrm>
              <a:off x="931170" y="1306653"/>
              <a:ext cx="647179" cy="474455"/>
              <a:chOff x="931170" y="1306653"/>
              <a:chExt cx="647179" cy="474455"/>
            </a:xfrm>
          </p:grpSpPr>
          <p:sp>
            <p:nvSpPr>
              <p:cNvPr id="8914" name="Google Shape;8914;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16" name="Google Shape;8916;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7" name="Google Shape;8917;p83"/>
          <p:cNvGrpSpPr/>
          <p:nvPr/>
        </p:nvGrpSpPr>
        <p:grpSpPr>
          <a:xfrm>
            <a:off x="7897200" y="1942625"/>
            <a:ext cx="1269311" cy="1399963"/>
            <a:chOff x="5985650" y="2860025"/>
            <a:chExt cx="1396075" cy="1539775"/>
          </a:xfrm>
        </p:grpSpPr>
        <p:sp>
          <p:nvSpPr>
            <p:cNvPr id="8918" name="Google Shape;8918;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0" name="Google Shape;8920;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1" name="Google Shape;8921;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9" name="Google Shape;8929;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2" name="Google Shape;8932;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0" name="Google Shape;8950;p83"/>
          <p:cNvGrpSpPr/>
          <p:nvPr/>
        </p:nvGrpSpPr>
        <p:grpSpPr>
          <a:xfrm>
            <a:off x="9408499" y="1942613"/>
            <a:ext cx="1451690" cy="1399950"/>
            <a:chOff x="4249973" y="1201875"/>
            <a:chExt cx="1958568" cy="1888762"/>
          </a:xfrm>
        </p:grpSpPr>
        <p:sp>
          <p:nvSpPr>
            <p:cNvPr id="8951" name="Google Shape;8951;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52" name="Google Shape;8952;p83"/>
            <p:cNvGrpSpPr/>
            <p:nvPr/>
          </p:nvGrpSpPr>
          <p:grpSpPr>
            <a:xfrm>
              <a:off x="5853086" y="1789142"/>
              <a:ext cx="355454" cy="1048099"/>
              <a:chOff x="5576108" y="2016725"/>
              <a:chExt cx="565200" cy="1666560"/>
            </a:xfrm>
          </p:grpSpPr>
          <p:sp>
            <p:nvSpPr>
              <p:cNvPr id="8953" name="Google Shape;8953;p83"/>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8954" name="Google Shape;8954;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5" name="Google Shape;8955;p83"/>
            <p:cNvGrpSpPr/>
            <p:nvPr/>
          </p:nvGrpSpPr>
          <p:grpSpPr>
            <a:xfrm>
              <a:off x="4869455" y="2691676"/>
              <a:ext cx="1013897" cy="398961"/>
              <a:chOff x="4012057" y="3451825"/>
              <a:chExt cx="1612175" cy="634379"/>
            </a:xfrm>
          </p:grpSpPr>
          <p:sp>
            <p:nvSpPr>
              <p:cNvPr id="8956" name="Google Shape;8956;p83"/>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8957" name="Google Shape;8957;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8" name="Google Shape;8958;p83"/>
            <p:cNvGrpSpPr/>
            <p:nvPr/>
          </p:nvGrpSpPr>
          <p:grpSpPr>
            <a:xfrm>
              <a:off x="4276937" y="2155961"/>
              <a:ext cx="651965" cy="891358"/>
              <a:chOff x="3069908" y="2599997"/>
              <a:chExt cx="1036675" cy="1417328"/>
            </a:xfrm>
          </p:grpSpPr>
          <p:sp>
            <p:nvSpPr>
              <p:cNvPr id="8959" name="Google Shape;8959;p83"/>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8960" name="Google Shape;8960;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1" name="Google Shape;8961;p83"/>
            <p:cNvGrpSpPr/>
            <p:nvPr/>
          </p:nvGrpSpPr>
          <p:grpSpPr>
            <a:xfrm>
              <a:off x="5054918" y="1201875"/>
              <a:ext cx="999548" cy="602711"/>
              <a:chOff x="4306958" y="1082925"/>
              <a:chExt cx="1589359" cy="958358"/>
            </a:xfrm>
          </p:grpSpPr>
          <p:sp>
            <p:nvSpPr>
              <p:cNvPr id="8962" name="Google Shape;8962;p83"/>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8963" name="Google Shape;8963;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4" name="Google Shape;8964;p83"/>
            <p:cNvGrpSpPr/>
            <p:nvPr/>
          </p:nvGrpSpPr>
          <p:grpSpPr>
            <a:xfrm>
              <a:off x="4249973" y="1303451"/>
              <a:ext cx="799317" cy="841334"/>
              <a:chOff x="3027033" y="1244439"/>
              <a:chExt cx="1270977" cy="1337786"/>
            </a:xfrm>
          </p:grpSpPr>
          <p:sp>
            <p:nvSpPr>
              <p:cNvPr id="8965" name="Google Shape;8965;p83"/>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8966" name="Google Shape;8966;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967" name="Google Shape;8967;p83"/>
          <p:cNvGrpSpPr/>
          <p:nvPr/>
        </p:nvGrpSpPr>
        <p:grpSpPr>
          <a:xfrm>
            <a:off x="8114227" y="3716174"/>
            <a:ext cx="1501537" cy="1367568"/>
            <a:chOff x="4204684" y="2104422"/>
            <a:chExt cx="699822" cy="637382"/>
          </a:xfrm>
        </p:grpSpPr>
        <p:grpSp>
          <p:nvGrpSpPr>
            <p:cNvPr id="8968" name="Google Shape;8968;p83"/>
            <p:cNvGrpSpPr/>
            <p:nvPr/>
          </p:nvGrpSpPr>
          <p:grpSpPr>
            <a:xfrm>
              <a:off x="4204684" y="2430067"/>
              <a:ext cx="342957" cy="311738"/>
              <a:chOff x="4204684" y="2430067"/>
              <a:chExt cx="342957" cy="311738"/>
            </a:xfrm>
          </p:grpSpPr>
          <p:sp>
            <p:nvSpPr>
              <p:cNvPr id="8969" name="Google Shape;8969;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1" name="Google Shape;8971;p83"/>
            <p:cNvGrpSpPr/>
            <p:nvPr/>
          </p:nvGrpSpPr>
          <p:grpSpPr>
            <a:xfrm>
              <a:off x="4561586" y="2430067"/>
              <a:ext cx="342920" cy="311738"/>
              <a:chOff x="4561586" y="2430067"/>
              <a:chExt cx="342920" cy="311738"/>
            </a:xfrm>
          </p:grpSpPr>
          <p:sp>
            <p:nvSpPr>
              <p:cNvPr id="8972" name="Google Shape;8972;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4" name="Google Shape;8974;p83"/>
            <p:cNvGrpSpPr/>
            <p:nvPr/>
          </p:nvGrpSpPr>
          <p:grpSpPr>
            <a:xfrm>
              <a:off x="4561586" y="2104422"/>
              <a:ext cx="342920" cy="311738"/>
              <a:chOff x="4561586" y="2104422"/>
              <a:chExt cx="342920" cy="311738"/>
            </a:xfrm>
          </p:grpSpPr>
          <p:sp>
            <p:nvSpPr>
              <p:cNvPr id="8975" name="Google Shape;8975;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7" name="Google Shape;8977;p83"/>
            <p:cNvGrpSpPr/>
            <p:nvPr/>
          </p:nvGrpSpPr>
          <p:grpSpPr>
            <a:xfrm>
              <a:off x="4204684" y="2104422"/>
              <a:ext cx="342957" cy="311664"/>
              <a:chOff x="4204684" y="2104422"/>
              <a:chExt cx="342957" cy="311664"/>
            </a:xfrm>
          </p:grpSpPr>
          <p:sp>
            <p:nvSpPr>
              <p:cNvPr id="8978" name="Google Shape;8978;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980" name="Google Shape;8980;p83"/>
          <p:cNvGrpSpPr/>
          <p:nvPr/>
        </p:nvGrpSpPr>
        <p:grpSpPr>
          <a:xfrm>
            <a:off x="11043094" y="1942602"/>
            <a:ext cx="1321182" cy="1377733"/>
            <a:chOff x="5830645" y="1267368"/>
            <a:chExt cx="530340" cy="553040"/>
          </a:xfrm>
        </p:grpSpPr>
        <p:sp>
          <p:nvSpPr>
            <p:cNvPr id="8981" name="Google Shape;8981;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82" name="Google Shape;8982;p83"/>
            <p:cNvGrpSpPr/>
            <p:nvPr/>
          </p:nvGrpSpPr>
          <p:grpSpPr>
            <a:xfrm>
              <a:off x="5830645" y="1267368"/>
              <a:ext cx="259743" cy="269909"/>
              <a:chOff x="5830645" y="1267368"/>
              <a:chExt cx="259743" cy="269909"/>
            </a:xfrm>
          </p:grpSpPr>
          <p:sp>
            <p:nvSpPr>
              <p:cNvPr id="8983" name="Google Shape;8983;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5" name="Google Shape;8985;p83"/>
            <p:cNvGrpSpPr/>
            <p:nvPr/>
          </p:nvGrpSpPr>
          <p:grpSpPr>
            <a:xfrm>
              <a:off x="6101293" y="1267368"/>
              <a:ext cx="259692" cy="269909"/>
              <a:chOff x="6101293" y="1267368"/>
              <a:chExt cx="259692" cy="269909"/>
            </a:xfrm>
          </p:grpSpPr>
          <p:sp>
            <p:nvSpPr>
              <p:cNvPr id="8986" name="Google Shape;8986;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8" name="Google Shape;8988;p83"/>
            <p:cNvGrpSpPr/>
            <p:nvPr/>
          </p:nvGrpSpPr>
          <p:grpSpPr>
            <a:xfrm>
              <a:off x="5830645" y="1550500"/>
              <a:ext cx="259692" cy="269909"/>
              <a:chOff x="5830645" y="1550500"/>
              <a:chExt cx="259692" cy="269909"/>
            </a:xfrm>
          </p:grpSpPr>
          <p:sp>
            <p:nvSpPr>
              <p:cNvPr id="8989" name="Google Shape;8989;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1" name="Google Shape;8991;p83"/>
            <p:cNvGrpSpPr/>
            <p:nvPr/>
          </p:nvGrpSpPr>
          <p:grpSpPr>
            <a:xfrm>
              <a:off x="6101293" y="1550500"/>
              <a:ext cx="259692" cy="269909"/>
              <a:chOff x="6101293" y="1550500"/>
              <a:chExt cx="259692" cy="269909"/>
            </a:xfrm>
          </p:grpSpPr>
          <p:sp>
            <p:nvSpPr>
              <p:cNvPr id="8992" name="Google Shape;8992;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8994" name="Google Shape;8994;p83"/>
          <p:cNvGrpSpPr/>
          <p:nvPr/>
        </p:nvGrpSpPr>
        <p:grpSpPr>
          <a:xfrm>
            <a:off x="1447401" y="3723521"/>
            <a:ext cx="1394307" cy="1359148"/>
            <a:chOff x="2679875" y="2361475"/>
            <a:chExt cx="780425" cy="760575"/>
          </a:xfrm>
        </p:grpSpPr>
        <p:sp>
          <p:nvSpPr>
            <p:cNvPr id="8995" name="Google Shape;8995;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0" name="Google Shape;9000;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1" name="Google Shape;9001;p83"/>
          <p:cNvGrpSpPr/>
          <p:nvPr/>
        </p:nvGrpSpPr>
        <p:grpSpPr>
          <a:xfrm>
            <a:off x="6245719" y="1942705"/>
            <a:ext cx="1471659" cy="1369094"/>
            <a:chOff x="3351965" y="1148808"/>
            <a:chExt cx="750770" cy="698375"/>
          </a:xfrm>
        </p:grpSpPr>
        <p:grpSp>
          <p:nvGrpSpPr>
            <p:cNvPr id="9002" name="Google Shape;9002;p83"/>
            <p:cNvGrpSpPr/>
            <p:nvPr/>
          </p:nvGrpSpPr>
          <p:grpSpPr>
            <a:xfrm>
              <a:off x="3586796" y="1148808"/>
              <a:ext cx="294857" cy="286830"/>
              <a:chOff x="3750225" y="1774000"/>
              <a:chExt cx="149575" cy="145525"/>
            </a:xfrm>
          </p:grpSpPr>
          <p:sp>
            <p:nvSpPr>
              <p:cNvPr id="9003" name="Google Shape;9003;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4" name="Google Shape;9004;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5" name="Google Shape;9005;p83"/>
            <p:cNvGrpSpPr/>
            <p:nvPr/>
          </p:nvGrpSpPr>
          <p:grpSpPr>
            <a:xfrm>
              <a:off x="3779245" y="1375768"/>
              <a:ext cx="323490" cy="286978"/>
              <a:chOff x="3847850" y="1889150"/>
              <a:chExt cx="164100" cy="145600"/>
            </a:xfrm>
          </p:grpSpPr>
          <p:sp>
            <p:nvSpPr>
              <p:cNvPr id="9006" name="Google Shape;9006;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8" name="Google Shape;9008;p83"/>
            <p:cNvGrpSpPr/>
            <p:nvPr/>
          </p:nvGrpSpPr>
          <p:grpSpPr>
            <a:xfrm>
              <a:off x="3351965" y="1330435"/>
              <a:ext cx="295449" cy="285401"/>
              <a:chOff x="3631100" y="1866150"/>
              <a:chExt cx="149875" cy="144800"/>
            </a:xfrm>
          </p:grpSpPr>
          <p:sp>
            <p:nvSpPr>
              <p:cNvPr id="9009" name="Google Shape;9009;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1" name="Google Shape;9011;p83"/>
            <p:cNvGrpSpPr/>
            <p:nvPr/>
          </p:nvGrpSpPr>
          <p:grpSpPr>
            <a:xfrm>
              <a:off x="3548208" y="1560352"/>
              <a:ext cx="294808" cy="286830"/>
              <a:chOff x="3730650" y="1982800"/>
              <a:chExt cx="149550" cy="145525"/>
            </a:xfrm>
          </p:grpSpPr>
          <p:sp>
            <p:nvSpPr>
              <p:cNvPr id="9012" name="Google Shape;9012;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014" name="Google Shape;9014;p83"/>
          <p:cNvGrpSpPr/>
          <p:nvPr/>
        </p:nvGrpSpPr>
        <p:grpSpPr>
          <a:xfrm>
            <a:off x="15249024" y="1942613"/>
            <a:ext cx="1609129" cy="1355590"/>
            <a:chOff x="7636443" y="1204988"/>
            <a:chExt cx="804565" cy="677795"/>
          </a:xfrm>
        </p:grpSpPr>
        <p:grpSp>
          <p:nvGrpSpPr>
            <p:cNvPr id="9015" name="Google Shape;9015;p83"/>
            <p:cNvGrpSpPr/>
            <p:nvPr/>
          </p:nvGrpSpPr>
          <p:grpSpPr>
            <a:xfrm>
              <a:off x="7636443" y="1509705"/>
              <a:ext cx="804565" cy="373078"/>
              <a:chOff x="7636443" y="1509705"/>
              <a:chExt cx="804565" cy="373078"/>
            </a:xfrm>
          </p:grpSpPr>
          <p:sp>
            <p:nvSpPr>
              <p:cNvPr id="9016" name="Google Shape;9016;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8" name="Google Shape;9018;p83"/>
            <p:cNvGrpSpPr/>
            <p:nvPr/>
          </p:nvGrpSpPr>
          <p:grpSpPr>
            <a:xfrm>
              <a:off x="7636443" y="1408133"/>
              <a:ext cx="804565" cy="373078"/>
              <a:chOff x="7636443" y="1408133"/>
              <a:chExt cx="804565" cy="373078"/>
            </a:xfrm>
          </p:grpSpPr>
          <p:sp>
            <p:nvSpPr>
              <p:cNvPr id="9019" name="Google Shape;9019;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1" name="Google Shape;9021;p83"/>
            <p:cNvGrpSpPr/>
            <p:nvPr/>
          </p:nvGrpSpPr>
          <p:grpSpPr>
            <a:xfrm>
              <a:off x="7636443" y="1306560"/>
              <a:ext cx="804565" cy="373078"/>
              <a:chOff x="7636443" y="1306560"/>
              <a:chExt cx="804565" cy="373078"/>
            </a:xfrm>
          </p:grpSpPr>
          <p:sp>
            <p:nvSpPr>
              <p:cNvPr id="9022" name="Google Shape;9022;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023" name="Google Shape;9023;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024" name="Google Shape;9024;p83"/>
            <p:cNvGrpSpPr/>
            <p:nvPr/>
          </p:nvGrpSpPr>
          <p:grpSpPr>
            <a:xfrm>
              <a:off x="7636443" y="1204988"/>
              <a:ext cx="804565" cy="373078"/>
              <a:chOff x="7636443" y="1204988"/>
              <a:chExt cx="804565" cy="373078"/>
            </a:xfrm>
          </p:grpSpPr>
          <p:sp>
            <p:nvSpPr>
              <p:cNvPr id="9025" name="Google Shape;9025;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026" name="Google Shape;9026;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027" name="Google Shape;9027;p83"/>
          <p:cNvGrpSpPr/>
          <p:nvPr/>
        </p:nvGrpSpPr>
        <p:grpSpPr>
          <a:xfrm>
            <a:off x="9926716" y="3757441"/>
            <a:ext cx="1322678" cy="1322375"/>
            <a:chOff x="3990000" y="975400"/>
            <a:chExt cx="3934200" cy="3933300"/>
          </a:xfrm>
        </p:grpSpPr>
        <p:sp>
          <p:nvSpPr>
            <p:cNvPr id="9028" name="Google Shape;9028;p83"/>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9" name="Google Shape;9029;p83"/>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0" name="Google Shape;9030;p83"/>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83"/>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2" name="Google Shape;9032;p83"/>
          <p:cNvGrpSpPr/>
          <p:nvPr/>
        </p:nvGrpSpPr>
        <p:grpSpPr>
          <a:xfrm>
            <a:off x="13214012" y="3714718"/>
            <a:ext cx="1737762" cy="1368481"/>
            <a:chOff x="6598259" y="2078634"/>
            <a:chExt cx="868881" cy="684241"/>
          </a:xfrm>
        </p:grpSpPr>
        <p:sp>
          <p:nvSpPr>
            <p:cNvPr id="9033" name="Google Shape;9033;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7" name="Google Shape;9037;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39" name="Google Shape;9039;p83"/>
            <p:cNvGrpSpPr/>
            <p:nvPr/>
          </p:nvGrpSpPr>
          <p:grpSpPr>
            <a:xfrm>
              <a:off x="6808175" y="2078634"/>
              <a:ext cx="452229" cy="684241"/>
              <a:chOff x="6808175" y="2078634"/>
              <a:chExt cx="452229" cy="684241"/>
            </a:xfrm>
          </p:grpSpPr>
          <p:sp>
            <p:nvSpPr>
              <p:cNvPr id="9040" name="Google Shape;9040;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2" name="Google Shape;9042;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3" name="Google Shape;9043;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46" name="Google Shape;9046;p83"/>
              <p:cNvGrpSpPr/>
              <p:nvPr/>
            </p:nvGrpSpPr>
            <p:grpSpPr>
              <a:xfrm>
                <a:off x="6821586" y="2078634"/>
                <a:ext cx="426871" cy="684241"/>
                <a:chOff x="6821586" y="2078634"/>
                <a:chExt cx="426871" cy="684241"/>
              </a:xfrm>
            </p:grpSpPr>
            <p:grpSp>
              <p:nvGrpSpPr>
                <p:cNvPr id="9047" name="Google Shape;9047;p83"/>
                <p:cNvGrpSpPr/>
                <p:nvPr/>
              </p:nvGrpSpPr>
              <p:grpSpPr>
                <a:xfrm>
                  <a:off x="6821586" y="2078634"/>
                  <a:ext cx="426871" cy="684241"/>
                  <a:chOff x="6821586" y="2078634"/>
                  <a:chExt cx="426871" cy="684241"/>
                </a:xfrm>
              </p:grpSpPr>
              <p:sp>
                <p:nvSpPr>
                  <p:cNvPr id="9048" name="Google Shape;9048;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9" name="Google Shape;9049;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1" name="Google Shape;9051;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2" name="Google Shape;9052;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5" name="Google Shape;9055;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6" name="Google Shape;9056;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3" name="Google Shape;9063;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4" name="Google Shape;9064;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67" name="Google Shape;9067;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9" name="Google Shape;9069;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0" name="Google Shape;9070;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9073" name="Google Shape;9073;p83"/>
          <p:cNvGrpSpPr/>
          <p:nvPr/>
        </p:nvGrpSpPr>
        <p:grpSpPr>
          <a:xfrm>
            <a:off x="11560345" y="3725936"/>
            <a:ext cx="1342715" cy="1342715"/>
            <a:chOff x="6535625" y="760425"/>
            <a:chExt cx="1665900" cy="1665900"/>
          </a:xfrm>
        </p:grpSpPr>
        <p:sp>
          <p:nvSpPr>
            <p:cNvPr id="9074" name="Google Shape;9074;p83"/>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83"/>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83"/>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83"/>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8" name="Google Shape;9078;p83"/>
          <p:cNvGrpSpPr/>
          <p:nvPr/>
        </p:nvGrpSpPr>
        <p:grpSpPr>
          <a:xfrm>
            <a:off x="1433978" y="7062737"/>
            <a:ext cx="2681577" cy="1281660"/>
            <a:chOff x="238125" y="1151100"/>
            <a:chExt cx="7139450" cy="3412300"/>
          </a:xfrm>
        </p:grpSpPr>
        <p:sp>
          <p:nvSpPr>
            <p:cNvPr id="9079" name="Google Shape;9079;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0" name="Google Shape;9080;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3" name="Google Shape;9083;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4" name="Google Shape;9084;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7" name="Google Shape;9087;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1" name="Google Shape;9091;p83"/>
          <p:cNvGrpSpPr/>
          <p:nvPr/>
        </p:nvGrpSpPr>
        <p:grpSpPr>
          <a:xfrm>
            <a:off x="11168424" y="5469299"/>
            <a:ext cx="1970714" cy="1171528"/>
            <a:chOff x="5145061" y="2881789"/>
            <a:chExt cx="1107641" cy="658458"/>
          </a:xfrm>
        </p:grpSpPr>
        <p:grpSp>
          <p:nvGrpSpPr>
            <p:cNvPr id="9092" name="Google Shape;9092;p83"/>
            <p:cNvGrpSpPr/>
            <p:nvPr/>
          </p:nvGrpSpPr>
          <p:grpSpPr>
            <a:xfrm>
              <a:off x="5722989" y="3244587"/>
              <a:ext cx="529713" cy="295659"/>
              <a:chOff x="5722989" y="3244587"/>
              <a:chExt cx="529713" cy="295659"/>
            </a:xfrm>
          </p:grpSpPr>
          <p:sp>
            <p:nvSpPr>
              <p:cNvPr id="9093" name="Google Shape;9093;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094" name="Google Shape;9094;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9095" name="Google Shape;9095;p83"/>
            <p:cNvGrpSpPr/>
            <p:nvPr/>
          </p:nvGrpSpPr>
          <p:grpSpPr>
            <a:xfrm>
              <a:off x="5145061" y="3244587"/>
              <a:ext cx="536807" cy="295659"/>
              <a:chOff x="5145061" y="3244587"/>
              <a:chExt cx="536807" cy="295659"/>
            </a:xfrm>
          </p:grpSpPr>
          <p:sp>
            <p:nvSpPr>
              <p:cNvPr id="9096" name="Google Shape;9096;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097" name="Google Shape;9097;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9098" name="Google Shape;9098;p83"/>
            <p:cNvGrpSpPr/>
            <p:nvPr/>
          </p:nvGrpSpPr>
          <p:grpSpPr>
            <a:xfrm>
              <a:off x="5341327" y="2898245"/>
              <a:ext cx="532309" cy="614891"/>
              <a:chOff x="5341327" y="2898245"/>
              <a:chExt cx="532309" cy="614891"/>
            </a:xfrm>
          </p:grpSpPr>
          <p:sp>
            <p:nvSpPr>
              <p:cNvPr id="9099" name="Google Shape;9099;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00" name="Google Shape;9100;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9101" name="Google Shape;9101;p83"/>
            <p:cNvGrpSpPr/>
            <p:nvPr/>
          </p:nvGrpSpPr>
          <p:grpSpPr>
            <a:xfrm>
              <a:off x="5532290" y="2881789"/>
              <a:ext cx="620516" cy="305456"/>
              <a:chOff x="5532290" y="2881789"/>
              <a:chExt cx="620516" cy="305456"/>
            </a:xfrm>
          </p:grpSpPr>
          <p:sp>
            <p:nvSpPr>
              <p:cNvPr id="9102" name="Google Shape;9102;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03" name="Google Shape;9103;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9104" name="Google Shape;9104;p83"/>
          <p:cNvGrpSpPr/>
          <p:nvPr/>
        </p:nvGrpSpPr>
        <p:grpSpPr>
          <a:xfrm>
            <a:off x="16326270" y="7053415"/>
            <a:ext cx="538136" cy="1290982"/>
            <a:chOff x="7026852" y="3311869"/>
            <a:chExt cx="434331" cy="1041954"/>
          </a:xfrm>
        </p:grpSpPr>
        <p:sp>
          <p:nvSpPr>
            <p:cNvPr id="9105" name="Google Shape;9105;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6" name="Google Shape;9106;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7" name="Google Shape;9107;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8" name="Google Shape;9108;p83"/>
          <p:cNvGrpSpPr/>
          <p:nvPr/>
        </p:nvGrpSpPr>
        <p:grpSpPr>
          <a:xfrm>
            <a:off x="12359433" y="7131890"/>
            <a:ext cx="587763" cy="587672"/>
            <a:chOff x="4873519" y="3311869"/>
            <a:chExt cx="499374" cy="499296"/>
          </a:xfrm>
        </p:grpSpPr>
        <p:sp>
          <p:nvSpPr>
            <p:cNvPr id="9109" name="Google Shape;9109;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0" name="Google Shape;9110;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1" name="Google Shape;9111;p83"/>
          <p:cNvGrpSpPr/>
          <p:nvPr/>
        </p:nvGrpSpPr>
        <p:grpSpPr>
          <a:xfrm>
            <a:off x="12359433" y="7756633"/>
            <a:ext cx="587763" cy="587763"/>
            <a:chOff x="4873519" y="3875839"/>
            <a:chExt cx="499374" cy="499374"/>
          </a:xfrm>
        </p:grpSpPr>
        <p:sp>
          <p:nvSpPr>
            <p:cNvPr id="9112" name="Google Shape;9112;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4" name="Google Shape;9114;p83"/>
          <p:cNvGrpSpPr/>
          <p:nvPr/>
        </p:nvGrpSpPr>
        <p:grpSpPr>
          <a:xfrm>
            <a:off x="4820487" y="3700537"/>
            <a:ext cx="1396208" cy="1396416"/>
            <a:chOff x="2565073" y="2075876"/>
            <a:chExt cx="672482" cy="672518"/>
          </a:xfrm>
        </p:grpSpPr>
        <p:sp>
          <p:nvSpPr>
            <p:cNvPr id="9115" name="Google Shape;9115;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8" name="Google Shape;9118;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0" name="Google Shape;9120;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1" name="Google Shape;9121;p83"/>
          <p:cNvGrpSpPr/>
          <p:nvPr/>
        </p:nvGrpSpPr>
        <p:grpSpPr>
          <a:xfrm>
            <a:off x="11267310" y="7069738"/>
            <a:ext cx="876709" cy="1274658"/>
            <a:chOff x="1697726" y="3244179"/>
            <a:chExt cx="788124" cy="1146069"/>
          </a:xfrm>
        </p:grpSpPr>
        <p:sp>
          <p:nvSpPr>
            <p:cNvPr id="9122" name="Google Shape;9122;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3" name="Google Shape;9123;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24" name="Google Shape;9124;p83"/>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25" name="Google Shape;9125;p83"/>
          <p:cNvGrpSpPr/>
          <p:nvPr/>
        </p:nvGrpSpPr>
        <p:grpSpPr>
          <a:xfrm>
            <a:off x="15269738" y="3726464"/>
            <a:ext cx="1599129" cy="1340565"/>
            <a:chOff x="7617850" y="2063282"/>
            <a:chExt cx="799565" cy="670282"/>
          </a:xfrm>
        </p:grpSpPr>
        <p:cxnSp>
          <p:nvCxnSpPr>
            <p:cNvPr id="9126" name="Google Shape;9126;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127" name="Google Shape;9127;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128" name="Google Shape;9128;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129" name="Google Shape;9129;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130" name="Google Shape;9130;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131" name="Google Shape;9131;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132" name="Google Shape;9132;p83"/>
            <p:cNvGrpSpPr/>
            <p:nvPr/>
          </p:nvGrpSpPr>
          <p:grpSpPr>
            <a:xfrm>
              <a:off x="7734309" y="2063282"/>
              <a:ext cx="570957" cy="620095"/>
              <a:chOff x="7734309" y="2063282"/>
              <a:chExt cx="570957" cy="620095"/>
            </a:xfrm>
          </p:grpSpPr>
          <p:grpSp>
            <p:nvGrpSpPr>
              <p:cNvPr id="9133" name="Google Shape;9133;p83"/>
              <p:cNvGrpSpPr/>
              <p:nvPr/>
            </p:nvGrpSpPr>
            <p:grpSpPr>
              <a:xfrm>
                <a:off x="8031573" y="2063282"/>
                <a:ext cx="273693" cy="620095"/>
                <a:chOff x="8031573" y="2063282"/>
                <a:chExt cx="273693" cy="620095"/>
              </a:xfrm>
            </p:grpSpPr>
            <p:sp>
              <p:nvSpPr>
                <p:cNvPr id="9134" name="Google Shape;9134;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7" name="Google Shape;9137;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8" name="Google Shape;9138;p83"/>
              <p:cNvGrpSpPr/>
              <p:nvPr/>
            </p:nvGrpSpPr>
            <p:grpSpPr>
              <a:xfrm flipH="1">
                <a:off x="7734309" y="2063282"/>
                <a:ext cx="273693" cy="620095"/>
                <a:chOff x="8031573" y="2063282"/>
                <a:chExt cx="273693" cy="620095"/>
              </a:xfrm>
            </p:grpSpPr>
            <p:sp>
              <p:nvSpPr>
                <p:cNvPr id="9139" name="Google Shape;9139;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2" name="Google Shape;9142;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9143" name="Google Shape;9143;p83"/>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44" name="Google Shape;9144;p83"/>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45" name="Google Shape;9145;p83"/>
          <p:cNvGrpSpPr/>
          <p:nvPr/>
        </p:nvGrpSpPr>
        <p:grpSpPr>
          <a:xfrm>
            <a:off x="15642951" y="5433431"/>
            <a:ext cx="1205134" cy="1203767"/>
            <a:chOff x="1186975" y="238125"/>
            <a:chExt cx="5244275" cy="5238325"/>
          </a:xfrm>
        </p:grpSpPr>
        <p:sp>
          <p:nvSpPr>
            <p:cNvPr id="9146" name="Google Shape;9146;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7" name="Google Shape;9147;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0" name="Google Shape;9150;p83"/>
          <p:cNvGrpSpPr/>
          <p:nvPr/>
        </p:nvGrpSpPr>
        <p:grpSpPr>
          <a:xfrm>
            <a:off x="6528426" y="3712397"/>
            <a:ext cx="1303695" cy="1374676"/>
            <a:chOff x="3400515" y="2056248"/>
            <a:chExt cx="698134" cy="735987"/>
          </a:xfrm>
        </p:grpSpPr>
        <p:grpSp>
          <p:nvGrpSpPr>
            <p:cNvPr id="9151" name="Google Shape;9151;p83"/>
            <p:cNvGrpSpPr/>
            <p:nvPr/>
          </p:nvGrpSpPr>
          <p:grpSpPr>
            <a:xfrm>
              <a:off x="3400515" y="2283913"/>
              <a:ext cx="312919" cy="219900"/>
              <a:chOff x="3400515" y="2283913"/>
              <a:chExt cx="312919" cy="219900"/>
            </a:xfrm>
          </p:grpSpPr>
          <p:sp>
            <p:nvSpPr>
              <p:cNvPr id="9152" name="Google Shape;9152;p83"/>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9153" name="Google Shape;9153;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9154" name="Google Shape;9154;p83"/>
            <p:cNvGrpSpPr/>
            <p:nvPr/>
          </p:nvGrpSpPr>
          <p:grpSpPr>
            <a:xfrm>
              <a:off x="3547823" y="2461089"/>
              <a:ext cx="219900" cy="331146"/>
              <a:chOff x="3547823" y="2461089"/>
              <a:chExt cx="219900" cy="331146"/>
            </a:xfrm>
          </p:grpSpPr>
          <p:sp>
            <p:nvSpPr>
              <p:cNvPr id="9155" name="Google Shape;9155;p83"/>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9156" name="Google Shape;9156;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9157" name="Google Shape;9157;p83"/>
            <p:cNvGrpSpPr/>
            <p:nvPr/>
          </p:nvGrpSpPr>
          <p:grpSpPr>
            <a:xfrm>
              <a:off x="3734138" y="2461089"/>
              <a:ext cx="219900" cy="331146"/>
              <a:chOff x="3734138" y="2461089"/>
              <a:chExt cx="219900" cy="331146"/>
            </a:xfrm>
          </p:grpSpPr>
          <p:sp>
            <p:nvSpPr>
              <p:cNvPr id="9158" name="Google Shape;9158;p83"/>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9159" name="Google Shape;9159;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9160" name="Google Shape;9160;p83"/>
            <p:cNvGrpSpPr/>
            <p:nvPr/>
          </p:nvGrpSpPr>
          <p:grpSpPr>
            <a:xfrm>
              <a:off x="3787560" y="2281742"/>
              <a:ext cx="311089" cy="219900"/>
              <a:chOff x="3787560" y="2281742"/>
              <a:chExt cx="311089" cy="219900"/>
            </a:xfrm>
          </p:grpSpPr>
          <p:sp>
            <p:nvSpPr>
              <p:cNvPr id="9161" name="Google Shape;9161;p83"/>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9162" name="Google Shape;9162;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9163" name="Google Shape;9163;p83"/>
            <p:cNvGrpSpPr/>
            <p:nvPr/>
          </p:nvGrpSpPr>
          <p:grpSpPr>
            <a:xfrm>
              <a:off x="3637290" y="2056248"/>
              <a:ext cx="219900" cy="330736"/>
              <a:chOff x="3637290" y="2056248"/>
              <a:chExt cx="219900" cy="330736"/>
            </a:xfrm>
          </p:grpSpPr>
          <p:sp>
            <p:nvSpPr>
              <p:cNvPr id="9164" name="Google Shape;9164;p83"/>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9165" name="Google Shape;9165;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9166" name="Google Shape;9166;p83"/>
          <p:cNvGrpSpPr/>
          <p:nvPr/>
        </p:nvGrpSpPr>
        <p:grpSpPr>
          <a:xfrm>
            <a:off x="5111837" y="5452411"/>
            <a:ext cx="2536288" cy="1184787"/>
            <a:chOff x="238125" y="1188750"/>
            <a:chExt cx="7140450" cy="3335550"/>
          </a:xfrm>
        </p:grpSpPr>
        <p:sp>
          <p:nvSpPr>
            <p:cNvPr id="9167" name="Google Shape;9167;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8" name="Google Shape;9168;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2" name="Google Shape;9172;p83"/>
          <p:cNvGrpSpPr/>
          <p:nvPr/>
        </p:nvGrpSpPr>
        <p:grpSpPr>
          <a:xfrm>
            <a:off x="13327639" y="5456719"/>
            <a:ext cx="2107888" cy="1180294"/>
            <a:chOff x="238125" y="1335475"/>
            <a:chExt cx="5418735" cy="3034175"/>
          </a:xfrm>
        </p:grpSpPr>
        <p:sp>
          <p:nvSpPr>
            <p:cNvPr id="9173" name="Google Shape;9173;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176" name="Google Shape;9176;p83"/>
          <p:cNvGrpSpPr/>
          <p:nvPr/>
        </p:nvGrpSpPr>
        <p:grpSpPr>
          <a:xfrm>
            <a:off x="8189256" y="7066519"/>
            <a:ext cx="2536414" cy="1277877"/>
            <a:chOff x="3967651" y="3645904"/>
            <a:chExt cx="1479304" cy="745292"/>
          </a:xfrm>
        </p:grpSpPr>
        <p:grpSp>
          <p:nvGrpSpPr>
            <p:cNvPr id="9177" name="Google Shape;9177;p83"/>
            <p:cNvGrpSpPr/>
            <p:nvPr/>
          </p:nvGrpSpPr>
          <p:grpSpPr>
            <a:xfrm>
              <a:off x="3967651" y="4009026"/>
              <a:ext cx="1479304" cy="382170"/>
              <a:chOff x="3967651" y="4009026"/>
              <a:chExt cx="1479304" cy="382170"/>
            </a:xfrm>
          </p:grpSpPr>
          <p:grpSp>
            <p:nvGrpSpPr>
              <p:cNvPr id="9178" name="Google Shape;9178;p83"/>
              <p:cNvGrpSpPr/>
              <p:nvPr/>
            </p:nvGrpSpPr>
            <p:grpSpPr>
              <a:xfrm>
                <a:off x="4892216" y="4195630"/>
                <a:ext cx="554739" cy="195566"/>
                <a:chOff x="3604375" y="4892160"/>
                <a:chExt cx="1651500" cy="582215"/>
              </a:xfrm>
            </p:grpSpPr>
            <p:sp>
              <p:nvSpPr>
                <p:cNvPr id="9179" name="Google Shape;9179;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0" name="Google Shape;9180;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1" name="Google Shape;9181;p83"/>
              <p:cNvGrpSpPr/>
              <p:nvPr/>
            </p:nvGrpSpPr>
            <p:grpSpPr>
              <a:xfrm>
                <a:off x="3967651" y="4146303"/>
                <a:ext cx="579402" cy="244893"/>
                <a:chOff x="851875" y="4745310"/>
                <a:chExt cx="1724925" cy="729065"/>
              </a:xfrm>
            </p:grpSpPr>
            <p:sp>
              <p:nvSpPr>
                <p:cNvPr id="9182" name="Google Shape;9182;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4" name="Google Shape;9184;p83"/>
              <p:cNvGrpSpPr/>
              <p:nvPr/>
            </p:nvGrpSpPr>
            <p:grpSpPr>
              <a:xfrm>
                <a:off x="4460753" y="4009026"/>
                <a:ext cx="493110" cy="382170"/>
                <a:chOff x="2319875" y="4336625"/>
                <a:chExt cx="1468025" cy="1137750"/>
              </a:xfrm>
            </p:grpSpPr>
            <p:sp>
              <p:nvSpPr>
                <p:cNvPr id="9185" name="Google Shape;9185;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187" name="Google Shape;9187;p83"/>
            <p:cNvGrpSpPr/>
            <p:nvPr/>
          </p:nvGrpSpPr>
          <p:grpSpPr>
            <a:xfrm>
              <a:off x="4479443" y="3645904"/>
              <a:ext cx="455965" cy="388789"/>
              <a:chOff x="2957425" y="238100"/>
              <a:chExt cx="1910200" cy="1628775"/>
            </a:xfrm>
          </p:grpSpPr>
          <p:sp>
            <p:nvSpPr>
              <p:cNvPr id="9188" name="Google Shape;9188;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1" name="Google Shape;9191;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2" name="Google Shape;9192;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93" name="Google Shape;9193;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4" name="Google Shape;9194;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198" name="Google Shape;9198;p83"/>
          <p:cNvGrpSpPr/>
          <p:nvPr/>
        </p:nvGrpSpPr>
        <p:grpSpPr>
          <a:xfrm>
            <a:off x="4961483" y="7068919"/>
            <a:ext cx="2486255" cy="1275477"/>
            <a:chOff x="2496310" y="3693351"/>
            <a:chExt cx="1342906" cy="688926"/>
          </a:xfrm>
        </p:grpSpPr>
        <p:grpSp>
          <p:nvGrpSpPr>
            <p:cNvPr id="9199" name="Google Shape;9199;p83"/>
            <p:cNvGrpSpPr/>
            <p:nvPr/>
          </p:nvGrpSpPr>
          <p:grpSpPr>
            <a:xfrm>
              <a:off x="2496310" y="3693351"/>
              <a:ext cx="1342906" cy="688875"/>
              <a:chOff x="2496310" y="3693351"/>
              <a:chExt cx="1342906" cy="688875"/>
            </a:xfrm>
          </p:grpSpPr>
          <p:sp>
            <p:nvSpPr>
              <p:cNvPr id="9200" name="Google Shape;9200;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1" name="Google Shape;9201;p83"/>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2" name="Google Shape;9202;p83"/>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83"/>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83"/>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83"/>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206" name="Google Shape;9206;p83"/>
              <p:cNvCxnSpPr>
                <a:stCxn id="920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9207" name="Google Shape;9207;p83"/>
              <p:cNvCxnSpPr>
                <a:stCxn id="920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9208" name="Google Shape;9208;p83"/>
              <p:cNvCxnSpPr>
                <a:stCxn id="920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209" name="Google Shape;9209;p83"/>
              <p:cNvCxnSpPr>
                <a:stCxn id="920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210" name="Google Shape;9210;p83"/>
              <p:cNvCxnSpPr>
                <a:stCxn id="920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211" name="Google Shape;9211;p83"/>
            <p:cNvGrpSpPr/>
            <p:nvPr/>
          </p:nvGrpSpPr>
          <p:grpSpPr>
            <a:xfrm>
              <a:off x="2675275" y="3930557"/>
              <a:ext cx="1003306" cy="451719"/>
              <a:chOff x="2675275" y="4174282"/>
              <a:chExt cx="1003306" cy="451719"/>
            </a:xfrm>
          </p:grpSpPr>
          <p:sp>
            <p:nvSpPr>
              <p:cNvPr id="9212" name="Google Shape;9212;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9215" name="Google Shape;9215;p83"/>
          <p:cNvGrpSpPr/>
          <p:nvPr/>
        </p:nvGrpSpPr>
        <p:grpSpPr>
          <a:xfrm>
            <a:off x="3308824" y="1942613"/>
            <a:ext cx="1149021" cy="1749418"/>
            <a:chOff x="1715404" y="1112080"/>
            <a:chExt cx="642270" cy="977984"/>
          </a:xfrm>
        </p:grpSpPr>
        <p:grpSp>
          <p:nvGrpSpPr>
            <p:cNvPr id="9216" name="Google Shape;9216;p83"/>
            <p:cNvGrpSpPr/>
            <p:nvPr/>
          </p:nvGrpSpPr>
          <p:grpSpPr>
            <a:xfrm>
              <a:off x="1715404" y="1112080"/>
              <a:ext cx="642270" cy="977984"/>
              <a:chOff x="1715404" y="1112080"/>
              <a:chExt cx="642270" cy="977984"/>
            </a:xfrm>
          </p:grpSpPr>
          <p:sp>
            <p:nvSpPr>
              <p:cNvPr id="9217" name="Google Shape;9217;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8" name="Google Shape;9218;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9" name="Google Shape;9219;p83"/>
            <p:cNvGrpSpPr/>
            <p:nvPr/>
          </p:nvGrpSpPr>
          <p:grpSpPr>
            <a:xfrm>
              <a:off x="1768927" y="1165603"/>
              <a:ext cx="535225" cy="851367"/>
              <a:chOff x="1768927" y="1165603"/>
              <a:chExt cx="535225" cy="851367"/>
            </a:xfrm>
          </p:grpSpPr>
          <p:sp>
            <p:nvSpPr>
              <p:cNvPr id="9220" name="Google Shape;9220;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1" name="Google Shape;9221;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2" name="Google Shape;9222;p83"/>
            <p:cNvGrpSpPr/>
            <p:nvPr/>
          </p:nvGrpSpPr>
          <p:grpSpPr>
            <a:xfrm>
              <a:off x="1822449" y="1219125"/>
              <a:ext cx="428180" cy="718859"/>
              <a:chOff x="1822449" y="1219125"/>
              <a:chExt cx="428180" cy="718859"/>
            </a:xfrm>
          </p:grpSpPr>
          <p:sp>
            <p:nvSpPr>
              <p:cNvPr id="9223" name="Google Shape;9223;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4" name="Google Shape;9224;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5" name="Google Shape;9225;p83"/>
            <p:cNvGrpSpPr/>
            <p:nvPr/>
          </p:nvGrpSpPr>
          <p:grpSpPr>
            <a:xfrm>
              <a:off x="1875972" y="1272648"/>
              <a:ext cx="321135" cy="586939"/>
              <a:chOff x="1875972" y="1272648"/>
              <a:chExt cx="321135" cy="586939"/>
            </a:xfrm>
          </p:grpSpPr>
          <p:sp>
            <p:nvSpPr>
              <p:cNvPr id="9226" name="Google Shape;9226;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7" name="Google Shape;9227;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228" name="Google Shape;9228;p83"/>
          <p:cNvGrpSpPr/>
          <p:nvPr/>
        </p:nvGrpSpPr>
        <p:grpSpPr>
          <a:xfrm>
            <a:off x="15523146" y="7056056"/>
            <a:ext cx="587710" cy="1288340"/>
            <a:chOff x="241025" y="3151575"/>
            <a:chExt cx="293855" cy="644170"/>
          </a:xfrm>
        </p:grpSpPr>
        <p:sp>
          <p:nvSpPr>
            <p:cNvPr id="9229" name="Google Shape;9229;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1" name="Google Shape;9231;p83"/>
          <p:cNvGrpSpPr/>
          <p:nvPr/>
        </p:nvGrpSpPr>
        <p:grpSpPr>
          <a:xfrm>
            <a:off x="1419114" y="5456056"/>
            <a:ext cx="3559298" cy="1183240"/>
            <a:chOff x="246070" y="1983375"/>
            <a:chExt cx="1855347" cy="616849"/>
          </a:xfrm>
        </p:grpSpPr>
        <p:sp>
          <p:nvSpPr>
            <p:cNvPr id="9232" name="Google Shape;9232;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3" name="Google Shape;9233;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5" name="Google Shape;9235;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1" name="Google Shape;9241;p83"/>
          <p:cNvGrpSpPr/>
          <p:nvPr/>
        </p:nvGrpSpPr>
        <p:grpSpPr>
          <a:xfrm>
            <a:off x="4640847" y="1942613"/>
            <a:ext cx="1422110" cy="1491985"/>
            <a:chOff x="2496269" y="1171698"/>
            <a:chExt cx="761953" cy="799392"/>
          </a:xfrm>
        </p:grpSpPr>
        <p:grpSp>
          <p:nvGrpSpPr>
            <p:cNvPr id="9242" name="Google Shape;9242;p83"/>
            <p:cNvGrpSpPr/>
            <p:nvPr/>
          </p:nvGrpSpPr>
          <p:grpSpPr>
            <a:xfrm>
              <a:off x="2496269" y="1171698"/>
              <a:ext cx="761953" cy="723022"/>
              <a:chOff x="2496269" y="1171698"/>
              <a:chExt cx="761953" cy="723022"/>
            </a:xfrm>
          </p:grpSpPr>
          <p:sp>
            <p:nvSpPr>
              <p:cNvPr id="9243" name="Google Shape;9243;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4" name="Google Shape;9244;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45" name="Google Shape;9245;p83"/>
              <p:cNvGrpSpPr/>
              <p:nvPr/>
            </p:nvGrpSpPr>
            <p:grpSpPr>
              <a:xfrm>
                <a:off x="2496269" y="1171698"/>
                <a:ext cx="761953" cy="723022"/>
                <a:chOff x="2496269" y="1120652"/>
                <a:chExt cx="761953" cy="723022"/>
              </a:xfrm>
            </p:grpSpPr>
            <p:grpSp>
              <p:nvGrpSpPr>
                <p:cNvPr id="9246" name="Google Shape;9246;p83"/>
                <p:cNvGrpSpPr/>
                <p:nvPr/>
              </p:nvGrpSpPr>
              <p:grpSpPr>
                <a:xfrm>
                  <a:off x="2496269" y="1120652"/>
                  <a:ext cx="761953" cy="723022"/>
                  <a:chOff x="2496269" y="1120652"/>
                  <a:chExt cx="761953" cy="723022"/>
                </a:xfrm>
              </p:grpSpPr>
              <p:grpSp>
                <p:nvGrpSpPr>
                  <p:cNvPr id="9247" name="Google Shape;9247;p83"/>
                  <p:cNvGrpSpPr/>
                  <p:nvPr/>
                </p:nvGrpSpPr>
                <p:grpSpPr>
                  <a:xfrm>
                    <a:off x="2496269" y="1304589"/>
                    <a:ext cx="407089" cy="305057"/>
                    <a:chOff x="2496269" y="1304589"/>
                    <a:chExt cx="407089" cy="305057"/>
                  </a:xfrm>
                </p:grpSpPr>
                <p:sp>
                  <p:nvSpPr>
                    <p:cNvPr id="9248" name="Google Shape;9248;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9" name="Google Shape;9249;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0" name="Google Shape;9250;p83"/>
                  <p:cNvGrpSpPr/>
                  <p:nvPr/>
                </p:nvGrpSpPr>
                <p:grpSpPr>
                  <a:xfrm>
                    <a:off x="2586468" y="1493376"/>
                    <a:ext cx="358850" cy="349656"/>
                    <a:chOff x="2586468" y="1493376"/>
                    <a:chExt cx="358850" cy="349656"/>
                  </a:xfrm>
                </p:grpSpPr>
                <p:sp>
                  <p:nvSpPr>
                    <p:cNvPr id="9251" name="Google Shape;9251;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2" name="Google Shape;9252;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3" name="Google Shape;9253;p83"/>
                  <p:cNvGrpSpPr/>
                  <p:nvPr/>
                </p:nvGrpSpPr>
                <p:grpSpPr>
                  <a:xfrm>
                    <a:off x="2807939" y="1494024"/>
                    <a:ext cx="358857" cy="349650"/>
                    <a:chOff x="2807939" y="1494024"/>
                    <a:chExt cx="358857" cy="349650"/>
                  </a:xfrm>
                </p:grpSpPr>
                <p:sp>
                  <p:nvSpPr>
                    <p:cNvPr id="9254" name="Google Shape;9254;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5" name="Google Shape;9255;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6" name="Google Shape;9256;p83"/>
                  <p:cNvGrpSpPr/>
                  <p:nvPr/>
                </p:nvGrpSpPr>
                <p:grpSpPr>
                  <a:xfrm>
                    <a:off x="2851133" y="1305635"/>
                    <a:ext cx="407089" cy="305057"/>
                    <a:chOff x="2851133" y="1305635"/>
                    <a:chExt cx="407089" cy="305057"/>
                  </a:xfrm>
                </p:grpSpPr>
                <p:sp>
                  <p:nvSpPr>
                    <p:cNvPr id="9257" name="Google Shape;9257;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8" name="Google Shape;9258;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9" name="Google Shape;9259;p83"/>
                  <p:cNvGrpSpPr/>
                  <p:nvPr/>
                </p:nvGrpSpPr>
                <p:grpSpPr>
                  <a:xfrm>
                    <a:off x="2727495" y="1120652"/>
                    <a:ext cx="300271" cy="396358"/>
                    <a:chOff x="2727495" y="1120652"/>
                    <a:chExt cx="300271" cy="396358"/>
                  </a:xfrm>
                </p:grpSpPr>
                <p:sp>
                  <p:nvSpPr>
                    <p:cNvPr id="9260" name="Google Shape;9260;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262" name="Google Shape;9262;p83"/>
                <p:cNvGrpSpPr/>
                <p:nvPr/>
              </p:nvGrpSpPr>
              <p:grpSpPr>
                <a:xfrm>
                  <a:off x="2722305" y="1350460"/>
                  <a:ext cx="308357" cy="308344"/>
                  <a:chOff x="2722305" y="1350460"/>
                  <a:chExt cx="308357" cy="308344"/>
                </a:xfrm>
              </p:grpSpPr>
              <p:sp>
                <p:nvSpPr>
                  <p:cNvPr id="9263" name="Google Shape;9263;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64" name="Google Shape;9264;p83"/>
                  <p:cNvGrpSpPr/>
                  <p:nvPr/>
                </p:nvGrpSpPr>
                <p:grpSpPr>
                  <a:xfrm>
                    <a:off x="2725064" y="1364529"/>
                    <a:ext cx="297954" cy="280182"/>
                    <a:chOff x="2725064" y="1364529"/>
                    <a:chExt cx="297954" cy="280182"/>
                  </a:xfrm>
                </p:grpSpPr>
                <p:sp>
                  <p:nvSpPr>
                    <p:cNvPr id="9265" name="Google Shape;9265;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7" name="Google Shape;9267;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8" name="Google Shape;9268;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9270" name="Google Shape;9270;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4" name="Google Shape;9274;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5" name="Google Shape;9275;p83"/>
          <p:cNvGrpSpPr/>
          <p:nvPr/>
        </p:nvGrpSpPr>
        <p:grpSpPr>
          <a:xfrm>
            <a:off x="7818248" y="5454824"/>
            <a:ext cx="3138288" cy="1182030"/>
            <a:chOff x="3820100" y="3023049"/>
            <a:chExt cx="1303926" cy="491162"/>
          </a:xfrm>
        </p:grpSpPr>
        <p:grpSp>
          <p:nvGrpSpPr>
            <p:cNvPr id="9276" name="Google Shape;9276;p83"/>
            <p:cNvGrpSpPr/>
            <p:nvPr/>
          </p:nvGrpSpPr>
          <p:grpSpPr>
            <a:xfrm>
              <a:off x="3820100" y="3023072"/>
              <a:ext cx="1303926" cy="491139"/>
              <a:chOff x="3820100" y="3023072"/>
              <a:chExt cx="1303926" cy="491139"/>
            </a:xfrm>
          </p:grpSpPr>
          <p:sp>
            <p:nvSpPr>
              <p:cNvPr id="9277" name="Google Shape;9277;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9" name="Google Shape;9279;p83"/>
            <p:cNvGrpSpPr/>
            <p:nvPr/>
          </p:nvGrpSpPr>
          <p:grpSpPr>
            <a:xfrm>
              <a:off x="4132439" y="3023645"/>
              <a:ext cx="393633" cy="177096"/>
              <a:chOff x="4132439" y="3023645"/>
              <a:chExt cx="393633" cy="177096"/>
            </a:xfrm>
          </p:grpSpPr>
          <p:sp>
            <p:nvSpPr>
              <p:cNvPr id="9280" name="Google Shape;9280;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2" name="Google Shape;9282;p83"/>
            <p:cNvGrpSpPr/>
            <p:nvPr/>
          </p:nvGrpSpPr>
          <p:grpSpPr>
            <a:xfrm>
              <a:off x="3921811" y="3023049"/>
              <a:ext cx="1002397" cy="388943"/>
              <a:chOff x="3921811" y="3023049"/>
              <a:chExt cx="1002397" cy="388943"/>
            </a:xfrm>
          </p:grpSpPr>
          <p:sp>
            <p:nvSpPr>
              <p:cNvPr id="9283" name="Google Shape;9283;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5" name="Google Shape;9285;p83"/>
            <p:cNvGrpSpPr/>
            <p:nvPr/>
          </p:nvGrpSpPr>
          <p:grpSpPr>
            <a:xfrm>
              <a:off x="4023645" y="3023049"/>
              <a:ext cx="683032" cy="286722"/>
              <a:chOff x="4023645" y="3023049"/>
              <a:chExt cx="683032" cy="286722"/>
            </a:xfrm>
          </p:grpSpPr>
          <p:sp>
            <p:nvSpPr>
              <p:cNvPr id="9286" name="Google Shape;9286;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288" name="Google Shape;9288;p83"/>
          <p:cNvGrpSpPr/>
          <p:nvPr/>
        </p:nvGrpSpPr>
        <p:grpSpPr>
          <a:xfrm>
            <a:off x="3082492" y="3708514"/>
            <a:ext cx="1427044" cy="1376049"/>
            <a:chOff x="1706078" y="2092648"/>
            <a:chExt cx="660913" cy="637296"/>
          </a:xfrm>
        </p:grpSpPr>
        <p:sp>
          <p:nvSpPr>
            <p:cNvPr id="9289" name="Google Shape;9289;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90" name="Google Shape;9290;p83"/>
            <p:cNvGrpSpPr/>
            <p:nvPr/>
          </p:nvGrpSpPr>
          <p:grpSpPr>
            <a:xfrm>
              <a:off x="1706078" y="2092648"/>
              <a:ext cx="660913" cy="575241"/>
              <a:chOff x="1706078" y="2092648"/>
              <a:chExt cx="660913" cy="575241"/>
            </a:xfrm>
          </p:grpSpPr>
          <p:sp>
            <p:nvSpPr>
              <p:cNvPr id="9291" name="Google Shape;9291;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294" name="Google Shape;9294;p83"/>
          <p:cNvGrpSpPr/>
          <p:nvPr/>
        </p:nvGrpSpPr>
        <p:grpSpPr>
          <a:xfrm>
            <a:off x="12606208" y="1943611"/>
            <a:ext cx="2634918" cy="1368335"/>
            <a:chOff x="238125" y="999450"/>
            <a:chExt cx="7140700" cy="3708225"/>
          </a:xfrm>
        </p:grpSpPr>
        <p:sp>
          <p:nvSpPr>
            <p:cNvPr id="9295" name="Google Shape;9295;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6" name="Google Shape;9296;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2" name="Google Shape;9302;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3" name="Google Shape;9303;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7" name="Shape 9307"/>
        <p:cNvGrpSpPr/>
        <p:nvPr/>
      </p:nvGrpSpPr>
      <p:grpSpPr>
        <a:xfrm>
          <a:off x="0" y="0"/>
          <a:ext cx="0" cy="0"/>
          <a:chOff x="0" y="0"/>
          <a:chExt cx="0" cy="0"/>
        </a:xfrm>
      </p:grpSpPr>
      <p:grpSp>
        <p:nvGrpSpPr>
          <p:cNvPr id="9308" name="Google Shape;9308;p84"/>
          <p:cNvGrpSpPr/>
          <p:nvPr/>
        </p:nvGrpSpPr>
        <p:grpSpPr>
          <a:xfrm>
            <a:off x="1434051" y="1935229"/>
            <a:ext cx="3272235" cy="3052289"/>
            <a:chOff x="729238" y="1179665"/>
            <a:chExt cx="1636117" cy="1526144"/>
          </a:xfrm>
        </p:grpSpPr>
        <p:grpSp>
          <p:nvGrpSpPr>
            <p:cNvPr id="9309" name="Google Shape;9309;p84"/>
            <p:cNvGrpSpPr/>
            <p:nvPr/>
          </p:nvGrpSpPr>
          <p:grpSpPr>
            <a:xfrm>
              <a:off x="729238" y="1179665"/>
              <a:ext cx="80700" cy="1526144"/>
              <a:chOff x="729238" y="1179665"/>
              <a:chExt cx="80700" cy="1526144"/>
            </a:xfrm>
          </p:grpSpPr>
          <p:sp>
            <p:nvSpPr>
              <p:cNvPr id="9310" name="Google Shape;9310;p84"/>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1" name="Google Shape;9311;p84"/>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84"/>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3" name="Google Shape;9313;p84"/>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4" name="Google Shape;9314;p84"/>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84"/>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6" name="Google Shape;9316;p84"/>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7" name="Google Shape;9317;p84"/>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8" name="Google Shape;9318;p84"/>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9" name="Google Shape;9319;p84"/>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0" name="Google Shape;9320;p84"/>
            <p:cNvGrpSpPr/>
            <p:nvPr/>
          </p:nvGrpSpPr>
          <p:grpSpPr>
            <a:xfrm>
              <a:off x="903098" y="1179665"/>
              <a:ext cx="80700" cy="1526144"/>
              <a:chOff x="903098" y="1179665"/>
              <a:chExt cx="80700" cy="1526144"/>
            </a:xfrm>
          </p:grpSpPr>
          <p:sp>
            <p:nvSpPr>
              <p:cNvPr id="9321" name="Google Shape;9321;p84"/>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84"/>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84"/>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4" name="Google Shape;9324;p84"/>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84"/>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84"/>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84"/>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84"/>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9" name="Google Shape;9329;p84"/>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84"/>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1" name="Google Shape;9331;p84"/>
            <p:cNvGrpSpPr/>
            <p:nvPr/>
          </p:nvGrpSpPr>
          <p:grpSpPr>
            <a:xfrm>
              <a:off x="1076958" y="1179665"/>
              <a:ext cx="80700" cy="1526144"/>
              <a:chOff x="1076958" y="1179665"/>
              <a:chExt cx="80700" cy="1526144"/>
            </a:xfrm>
          </p:grpSpPr>
          <p:sp>
            <p:nvSpPr>
              <p:cNvPr id="9332" name="Google Shape;9332;p84"/>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3" name="Google Shape;9333;p84"/>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84"/>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5" name="Google Shape;9335;p84"/>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6" name="Google Shape;9336;p84"/>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7" name="Google Shape;9337;p84"/>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84"/>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84"/>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84"/>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84"/>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2" name="Google Shape;9342;p84"/>
            <p:cNvGrpSpPr/>
            <p:nvPr/>
          </p:nvGrpSpPr>
          <p:grpSpPr>
            <a:xfrm>
              <a:off x="1247707" y="1179665"/>
              <a:ext cx="80700" cy="1526144"/>
              <a:chOff x="1247707" y="1179665"/>
              <a:chExt cx="80700" cy="1526144"/>
            </a:xfrm>
          </p:grpSpPr>
          <p:sp>
            <p:nvSpPr>
              <p:cNvPr id="9343" name="Google Shape;9343;p84"/>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4" name="Google Shape;9344;p84"/>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84"/>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84"/>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84"/>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84"/>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84"/>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84"/>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84"/>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84"/>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3" name="Google Shape;9353;p84"/>
            <p:cNvGrpSpPr/>
            <p:nvPr/>
          </p:nvGrpSpPr>
          <p:grpSpPr>
            <a:xfrm>
              <a:off x="1421567" y="1179665"/>
              <a:ext cx="80700" cy="1526144"/>
              <a:chOff x="1421567" y="1179665"/>
              <a:chExt cx="80700" cy="1526144"/>
            </a:xfrm>
          </p:grpSpPr>
          <p:sp>
            <p:nvSpPr>
              <p:cNvPr id="9354" name="Google Shape;9354;p84"/>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84"/>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84"/>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7" name="Google Shape;9357;p84"/>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8" name="Google Shape;9358;p84"/>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84"/>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84"/>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84"/>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2" name="Google Shape;9362;p84"/>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84"/>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4" name="Google Shape;9364;p84"/>
            <p:cNvGrpSpPr/>
            <p:nvPr/>
          </p:nvGrpSpPr>
          <p:grpSpPr>
            <a:xfrm>
              <a:off x="1592327" y="1179665"/>
              <a:ext cx="80700" cy="1526144"/>
              <a:chOff x="1592327" y="1179665"/>
              <a:chExt cx="80700" cy="1526144"/>
            </a:xfrm>
          </p:grpSpPr>
          <p:sp>
            <p:nvSpPr>
              <p:cNvPr id="9365" name="Google Shape;9365;p84"/>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6" name="Google Shape;9366;p84"/>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84"/>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84"/>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9" name="Google Shape;9369;p84"/>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0" name="Google Shape;9370;p84"/>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1" name="Google Shape;9371;p84"/>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2" name="Google Shape;9372;p84"/>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84"/>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84"/>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5" name="Google Shape;9375;p84"/>
            <p:cNvGrpSpPr/>
            <p:nvPr/>
          </p:nvGrpSpPr>
          <p:grpSpPr>
            <a:xfrm>
              <a:off x="1766187" y="1179665"/>
              <a:ext cx="80700" cy="1526144"/>
              <a:chOff x="1766187" y="1179665"/>
              <a:chExt cx="80700" cy="1526144"/>
            </a:xfrm>
          </p:grpSpPr>
          <p:sp>
            <p:nvSpPr>
              <p:cNvPr id="9376" name="Google Shape;9376;p84"/>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7" name="Google Shape;9377;p84"/>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8" name="Google Shape;9378;p84"/>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84"/>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84"/>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1" name="Google Shape;9381;p84"/>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2" name="Google Shape;9382;p84"/>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84"/>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84"/>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84"/>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6" name="Google Shape;9386;p84"/>
            <p:cNvGrpSpPr/>
            <p:nvPr/>
          </p:nvGrpSpPr>
          <p:grpSpPr>
            <a:xfrm>
              <a:off x="1936935" y="1179665"/>
              <a:ext cx="80700" cy="1526144"/>
              <a:chOff x="1936935" y="1179665"/>
              <a:chExt cx="80700" cy="1526144"/>
            </a:xfrm>
          </p:grpSpPr>
          <p:sp>
            <p:nvSpPr>
              <p:cNvPr id="9387" name="Google Shape;9387;p84"/>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8" name="Google Shape;9388;p84"/>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9" name="Google Shape;9389;p84"/>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0" name="Google Shape;9390;p84"/>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1" name="Google Shape;9391;p84"/>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84"/>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84"/>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84"/>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5" name="Google Shape;9395;p84"/>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6" name="Google Shape;9396;p84"/>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7" name="Google Shape;9397;p84"/>
            <p:cNvGrpSpPr/>
            <p:nvPr/>
          </p:nvGrpSpPr>
          <p:grpSpPr>
            <a:xfrm>
              <a:off x="2110795" y="1179665"/>
              <a:ext cx="80700" cy="1526144"/>
              <a:chOff x="2110795" y="1179665"/>
              <a:chExt cx="80700" cy="1526144"/>
            </a:xfrm>
          </p:grpSpPr>
          <p:sp>
            <p:nvSpPr>
              <p:cNvPr id="9398" name="Google Shape;9398;p84"/>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9" name="Google Shape;9399;p84"/>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0" name="Google Shape;9400;p84"/>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84"/>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84"/>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3" name="Google Shape;9403;p84"/>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4" name="Google Shape;9404;p84"/>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84"/>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84"/>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7" name="Google Shape;9407;p84"/>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8" name="Google Shape;9408;p84"/>
            <p:cNvGrpSpPr/>
            <p:nvPr/>
          </p:nvGrpSpPr>
          <p:grpSpPr>
            <a:xfrm>
              <a:off x="2284655" y="1179665"/>
              <a:ext cx="80700" cy="1526144"/>
              <a:chOff x="2284655" y="1179665"/>
              <a:chExt cx="80700" cy="1526144"/>
            </a:xfrm>
          </p:grpSpPr>
          <p:sp>
            <p:nvSpPr>
              <p:cNvPr id="9409" name="Google Shape;9409;p84"/>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84"/>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84"/>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2" name="Google Shape;9412;p84"/>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3" name="Google Shape;9413;p84"/>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4" name="Google Shape;9414;p84"/>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5" name="Google Shape;9415;p84"/>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6" name="Google Shape;9416;p84"/>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7" name="Google Shape;9417;p84"/>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8" name="Google Shape;9418;p84"/>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419" name="Google Shape;9419;p84"/>
          <p:cNvGrpSpPr/>
          <p:nvPr/>
        </p:nvGrpSpPr>
        <p:grpSpPr>
          <a:xfrm>
            <a:off x="5223383" y="1973507"/>
            <a:ext cx="2728496" cy="2204266"/>
            <a:chOff x="2623904" y="1198803"/>
            <a:chExt cx="1364248" cy="1102133"/>
          </a:xfrm>
        </p:grpSpPr>
        <p:grpSp>
          <p:nvGrpSpPr>
            <p:cNvPr id="9420" name="Google Shape;9420;p84"/>
            <p:cNvGrpSpPr/>
            <p:nvPr/>
          </p:nvGrpSpPr>
          <p:grpSpPr>
            <a:xfrm>
              <a:off x="2623907" y="1198803"/>
              <a:ext cx="1364245" cy="273000"/>
              <a:chOff x="2623907" y="1198803"/>
              <a:chExt cx="1364245" cy="273000"/>
            </a:xfrm>
          </p:grpSpPr>
          <p:sp>
            <p:nvSpPr>
              <p:cNvPr id="9421" name="Google Shape;9421;p84"/>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2" name="Google Shape;9422;p84"/>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3" name="Google Shape;9423;p84"/>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4" name="Google Shape;9424;p84"/>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5" name="Google Shape;9425;p84"/>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6" name="Google Shape;9426;p84"/>
            <p:cNvGrpSpPr/>
            <p:nvPr/>
          </p:nvGrpSpPr>
          <p:grpSpPr>
            <a:xfrm>
              <a:off x="2623904" y="1476964"/>
              <a:ext cx="1364245" cy="273000"/>
              <a:chOff x="2623904" y="1476964"/>
              <a:chExt cx="1364245" cy="273000"/>
            </a:xfrm>
          </p:grpSpPr>
          <p:sp>
            <p:nvSpPr>
              <p:cNvPr id="9427" name="Google Shape;9427;p84"/>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8" name="Google Shape;9428;p84"/>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9" name="Google Shape;9429;p84"/>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84"/>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84"/>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2" name="Google Shape;9432;p84"/>
            <p:cNvGrpSpPr/>
            <p:nvPr/>
          </p:nvGrpSpPr>
          <p:grpSpPr>
            <a:xfrm>
              <a:off x="2623907" y="1749775"/>
              <a:ext cx="1364245" cy="273000"/>
              <a:chOff x="2623907" y="1749775"/>
              <a:chExt cx="1364245" cy="273000"/>
            </a:xfrm>
          </p:grpSpPr>
          <p:sp>
            <p:nvSpPr>
              <p:cNvPr id="9433" name="Google Shape;9433;p84"/>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84"/>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84"/>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84"/>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84"/>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8" name="Google Shape;9438;p84"/>
            <p:cNvGrpSpPr/>
            <p:nvPr/>
          </p:nvGrpSpPr>
          <p:grpSpPr>
            <a:xfrm>
              <a:off x="2623904" y="2027936"/>
              <a:ext cx="1364245" cy="273000"/>
              <a:chOff x="2623904" y="2027936"/>
              <a:chExt cx="1364245" cy="273000"/>
            </a:xfrm>
          </p:grpSpPr>
          <p:sp>
            <p:nvSpPr>
              <p:cNvPr id="9439" name="Google Shape;9439;p84"/>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84"/>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1" name="Google Shape;9441;p84"/>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2" name="Google Shape;9442;p84"/>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3" name="Google Shape;9443;p84"/>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444" name="Google Shape;9444;p84"/>
          <p:cNvGrpSpPr/>
          <p:nvPr/>
        </p:nvGrpSpPr>
        <p:grpSpPr>
          <a:xfrm>
            <a:off x="5202305" y="4891652"/>
            <a:ext cx="2775083" cy="318249"/>
            <a:chOff x="3200660" y="2180272"/>
            <a:chExt cx="2563824" cy="378237"/>
          </a:xfrm>
        </p:grpSpPr>
        <p:sp>
          <p:nvSpPr>
            <p:cNvPr id="9445" name="Google Shape;9445;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6" name="Google Shape;9446;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9" name="Google Shape;9449;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0" name="Google Shape;9450;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1" name="Google Shape;9451;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4" name="Google Shape;9454;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5" name="Google Shape;9455;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6" name="Google Shape;9456;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0" name="Google Shape;9460;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1" name="Google Shape;9461;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3" name="Google Shape;9463;p84"/>
          <p:cNvGrpSpPr/>
          <p:nvPr/>
        </p:nvGrpSpPr>
        <p:grpSpPr>
          <a:xfrm>
            <a:off x="5195355" y="5447180"/>
            <a:ext cx="2781004" cy="319250"/>
            <a:chOff x="3530150" y="2790075"/>
            <a:chExt cx="1962600" cy="225300"/>
          </a:xfrm>
        </p:grpSpPr>
        <p:sp>
          <p:nvSpPr>
            <p:cNvPr id="9464" name="Google Shape;9464;p84"/>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84"/>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6" name="Google Shape;9466;p84"/>
          <p:cNvGrpSpPr/>
          <p:nvPr/>
        </p:nvGrpSpPr>
        <p:grpSpPr>
          <a:xfrm>
            <a:off x="5195470" y="6003710"/>
            <a:ext cx="2823258" cy="308351"/>
            <a:chOff x="3558802" y="4011244"/>
            <a:chExt cx="1866000" cy="111600"/>
          </a:xfrm>
        </p:grpSpPr>
        <p:sp>
          <p:nvSpPr>
            <p:cNvPr id="9467" name="Google Shape;9467;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8" name="Google Shape;9468;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9" name="Google Shape;9469;p84"/>
          <p:cNvGrpSpPr/>
          <p:nvPr/>
        </p:nvGrpSpPr>
        <p:grpSpPr>
          <a:xfrm>
            <a:off x="5196046" y="4414850"/>
            <a:ext cx="2767006" cy="239522"/>
            <a:chOff x="3465975" y="2270258"/>
            <a:chExt cx="1986364" cy="171947"/>
          </a:xfrm>
        </p:grpSpPr>
        <p:sp>
          <p:nvSpPr>
            <p:cNvPr id="9470" name="Google Shape;9470;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84"/>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3" name="Google Shape;9473;p84"/>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4" name="Google Shape;9474;p84"/>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5" name="Google Shape;9475;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6" name="Google Shape;9476;p84"/>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77" name="Google Shape;9477;p84"/>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478" name="Google Shape;9478;p84"/>
          <p:cNvGrpSpPr/>
          <p:nvPr/>
        </p:nvGrpSpPr>
        <p:grpSpPr>
          <a:xfrm>
            <a:off x="5218060" y="7142396"/>
            <a:ext cx="2739063" cy="390920"/>
            <a:chOff x="723300" y="4253549"/>
            <a:chExt cx="2276482" cy="324900"/>
          </a:xfrm>
        </p:grpSpPr>
        <p:sp>
          <p:nvSpPr>
            <p:cNvPr id="9479" name="Google Shape;9479;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80" name="Google Shape;9480;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81" name="Google Shape;9481;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82" name="Google Shape;9482;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83" name="Google Shape;9483;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484" name="Google Shape;9484;p84"/>
          <p:cNvGrpSpPr/>
          <p:nvPr/>
        </p:nvGrpSpPr>
        <p:grpSpPr>
          <a:xfrm>
            <a:off x="5197182" y="6544878"/>
            <a:ext cx="2778132" cy="360238"/>
            <a:chOff x="705948" y="3788465"/>
            <a:chExt cx="2308953" cy="299400"/>
          </a:xfrm>
        </p:grpSpPr>
        <p:sp>
          <p:nvSpPr>
            <p:cNvPr id="9485" name="Google Shape;9485;p84"/>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6" name="Google Shape;9486;p84"/>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7" name="Google Shape;9487;p84"/>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84"/>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84"/>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0" name="Google Shape;9490;p84"/>
          <p:cNvGrpSpPr/>
          <p:nvPr/>
        </p:nvGrpSpPr>
        <p:grpSpPr>
          <a:xfrm>
            <a:off x="8391163" y="3752786"/>
            <a:ext cx="2867642" cy="383001"/>
            <a:chOff x="4273350" y="2088443"/>
            <a:chExt cx="1433821" cy="191501"/>
          </a:xfrm>
        </p:grpSpPr>
        <p:grpSp>
          <p:nvGrpSpPr>
            <p:cNvPr id="9491" name="Google Shape;9491;p84"/>
            <p:cNvGrpSpPr/>
            <p:nvPr/>
          </p:nvGrpSpPr>
          <p:grpSpPr>
            <a:xfrm>
              <a:off x="4273350" y="2088443"/>
              <a:ext cx="1433821" cy="0"/>
              <a:chOff x="5224975" y="2962250"/>
              <a:chExt cx="1544400" cy="0"/>
            </a:xfrm>
          </p:grpSpPr>
          <p:cxnSp>
            <p:nvCxnSpPr>
              <p:cNvPr id="9492" name="Google Shape;9492;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493" name="Google Shape;9493;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9494" name="Google Shape;9494;p84"/>
            <p:cNvGrpSpPr/>
            <p:nvPr/>
          </p:nvGrpSpPr>
          <p:grpSpPr>
            <a:xfrm>
              <a:off x="4273350" y="2279944"/>
              <a:ext cx="1433821" cy="0"/>
              <a:chOff x="5224975" y="2962250"/>
              <a:chExt cx="1544400" cy="0"/>
            </a:xfrm>
          </p:grpSpPr>
          <p:cxnSp>
            <p:nvCxnSpPr>
              <p:cNvPr id="9495" name="Google Shape;9495;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496" name="Google Shape;9496;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9497" name="Google Shape;9497;p84"/>
          <p:cNvGrpSpPr/>
          <p:nvPr/>
        </p:nvGrpSpPr>
        <p:grpSpPr>
          <a:xfrm>
            <a:off x="5293056" y="7770594"/>
            <a:ext cx="2609218" cy="588147"/>
            <a:chOff x="2658741" y="4097347"/>
            <a:chExt cx="1304609" cy="294074"/>
          </a:xfrm>
        </p:grpSpPr>
        <p:grpSp>
          <p:nvGrpSpPr>
            <p:cNvPr id="9498" name="Google Shape;9498;p84"/>
            <p:cNvGrpSpPr/>
            <p:nvPr/>
          </p:nvGrpSpPr>
          <p:grpSpPr>
            <a:xfrm>
              <a:off x="2658741" y="4097347"/>
              <a:ext cx="118572" cy="294074"/>
              <a:chOff x="3343310" y="4475555"/>
              <a:chExt cx="127717" cy="316753"/>
            </a:xfrm>
          </p:grpSpPr>
          <p:sp>
            <p:nvSpPr>
              <p:cNvPr id="9499" name="Google Shape;9499;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0" name="Google Shape;9500;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1" name="Google Shape;9501;p84"/>
            <p:cNvGrpSpPr/>
            <p:nvPr/>
          </p:nvGrpSpPr>
          <p:grpSpPr>
            <a:xfrm>
              <a:off x="3815519" y="4098388"/>
              <a:ext cx="147831" cy="291991"/>
              <a:chOff x="3527539" y="4476677"/>
              <a:chExt cx="159232" cy="314510"/>
            </a:xfrm>
          </p:grpSpPr>
          <p:sp>
            <p:nvSpPr>
              <p:cNvPr id="9502" name="Google Shape;9502;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4" name="Google Shape;9504;p84"/>
            <p:cNvGrpSpPr/>
            <p:nvPr/>
          </p:nvGrpSpPr>
          <p:grpSpPr>
            <a:xfrm>
              <a:off x="3511696" y="4098388"/>
              <a:ext cx="147831" cy="291991"/>
              <a:chOff x="3527539" y="4476677"/>
              <a:chExt cx="159232" cy="314510"/>
            </a:xfrm>
          </p:grpSpPr>
          <p:sp>
            <p:nvSpPr>
              <p:cNvPr id="9505" name="Google Shape;9505;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6" name="Google Shape;9506;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7" name="Google Shape;9507;p84"/>
            <p:cNvGrpSpPr/>
            <p:nvPr/>
          </p:nvGrpSpPr>
          <p:grpSpPr>
            <a:xfrm>
              <a:off x="3207874" y="4098388"/>
              <a:ext cx="147831" cy="291991"/>
              <a:chOff x="3527539" y="4476677"/>
              <a:chExt cx="159232" cy="314510"/>
            </a:xfrm>
          </p:grpSpPr>
          <p:sp>
            <p:nvSpPr>
              <p:cNvPr id="9508" name="Google Shape;9508;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0" name="Google Shape;9510;p84"/>
            <p:cNvGrpSpPr/>
            <p:nvPr/>
          </p:nvGrpSpPr>
          <p:grpSpPr>
            <a:xfrm>
              <a:off x="2933305" y="4097347"/>
              <a:ext cx="118572" cy="294074"/>
              <a:chOff x="3343310" y="4475555"/>
              <a:chExt cx="127717" cy="316753"/>
            </a:xfrm>
          </p:grpSpPr>
          <p:sp>
            <p:nvSpPr>
              <p:cNvPr id="9511" name="Google Shape;9511;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2" name="Google Shape;9512;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9513" name="Google Shape;9513;p84"/>
          <p:cNvGrpSpPr/>
          <p:nvPr/>
        </p:nvGrpSpPr>
        <p:grpSpPr>
          <a:xfrm>
            <a:off x="8394273" y="1927983"/>
            <a:ext cx="2861422" cy="1502475"/>
            <a:chOff x="5159450" y="1919950"/>
            <a:chExt cx="1541050" cy="862500"/>
          </a:xfrm>
        </p:grpSpPr>
        <p:sp>
          <p:nvSpPr>
            <p:cNvPr id="9514" name="Google Shape;9514;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515" name="Google Shape;9515;p84"/>
            <p:cNvGrpSpPr/>
            <p:nvPr/>
          </p:nvGrpSpPr>
          <p:grpSpPr>
            <a:xfrm>
              <a:off x="5159450" y="1919950"/>
              <a:ext cx="1541050" cy="862500"/>
              <a:chOff x="5159450" y="1919950"/>
              <a:chExt cx="1541050" cy="862500"/>
            </a:xfrm>
          </p:grpSpPr>
          <p:cxnSp>
            <p:nvCxnSpPr>
              <p:cNvPr id="9516" name="Google Shape;9516;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517" name="Google Shape;9517;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518" name="Google Shape;9518;p84"/>
          <p:cNvGrpSpPr/>
          <p:nvPr/>
        </p:nvGrpSpPr>
        <p:grpSpPr>
          <a:xfrm>
            <a:off x="8490547" y="4455523"/>
            <a:ext cx="2668873" cy="1935827"/>
            <a:chOff x="4294923" y="2439811"/>
            <a:chExt cx="1334436" cy="967914"/>
          </a:xfrm>
        </p:grpSpPr>
        <p:grpSp>
          <p:nvGrpSpPr>
            <p:cNvPr id="9519" name="Google Shape;9519;p84"/>
            <p:cNvGrpSpPr/>
            <p:nvPr/>
          </p:nvGrpSpPr>
          <p:grpSpPr>
            <a:xfrm>
              <a:off x="4960455" y="2469658"/>
              <a:ext cx="668904" cy="885524"/>
              <a:chOff x="4960455" y="2469658"/>
              <a:chExt cx="668904" cy="885524"/>
            </a:xfrm>
          </p:grpSpPr>
          <p:sp>
            <p:nvSpPr>
              <p:cNvPr id="9520" name="Google Shape;9520;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3" name="Google Shape;9523;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4" name="Google Shape;9524;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6" name="Google Shape;9526;p84"/>
            <p:cNvGrpSpPr/>
            <p:nvPr/>
          </p:nvGrpSpPr>
          <p:grpSpPr>
            <a:xfrm>
              <a:off x="4294923" y="2469658"/>
              <a:ext cx="668951" cy="885524"/>
              <a:chOff x="4294923" y="2469658"/>
              <a:chExt cx="668951" cy="885524"/>
            </a:xfrm>
          </p:grpSpPr>
          <p:sp>
            <p:nvSpPr>
              <p:cNvPr id="9527" name="Google Shape;9527;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8" name="Google Shape;9528;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9" name="Google Shape;9529;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0" name="Google Shape;9530;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1" name="Google Shape;9531;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2" name="Google Shape;9532;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33" name="Google Shape;9533;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4" name="Google Shape;9534;p84"/>
          <p:cNvGrpSpPr/>
          <p:nvPr/>
        </p:nvGrpSpPr>
        <p:grpSpPr>
          <a:xfrm>
            <a:off x="8462954" y="6564412"/>
            <a:ext cx="2861898" cy="1794577"/>
            <a:chOff x="4351371" y="3547942"/>
            <a:chExt cx="1345130" cy="843475"/>
          </a:xfrm>
        </p:grpSpPr>
        <p:grpSp>
          <p:nvGrpSpPr>
            <p:cNvPr id="9535" name="Google Shape;9535;p84"/>
            <p:cNvGrpSpPr/>
            <p:nvPr/>
          </p:nvGrpSpPr>
          <p:grpSpPr>
            <a:xfrm>
              <a:off x="4351371" y="4209917"/>
              <a:ext cx="1345130" cy="181500"/>
              <a:chOff x="4351371" y="4209917"/>
              <a:chExt cx="1345130" cy="181500"/>
            </a:xfrm>
          </p:grpSpPr>
          <p:sp>
            <p:nvSpPr>
              <p:cNvPr id="9536" name="Google Shape;9536;p84"/>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537" name="Google Shape;9537;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9538" name="Google Shape;9538;p84"/>
            <p:cNvGrpSpPr/>
            <p:nvPr/>
          </p:nvGrpSpPr>
          <p:grpSpPr>
            <a:xfrm>
              <a:off x="4403010" y="3985221"/>
              <a:ext cx="1109518" cy="181500"/>
              <a:chOff x="4403010" y="3985221"/>
              <a:chExt cx="1109518" cy="181500"/>
            </a:xfrm>
          </p:grpSpPr>
          <p:sp>
            <p:nvSpPr>
              <p:cNvPr id="9539" name="Google Shape;9539;p84"/>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540" name="Google Shape;9540;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9541" name="Google Shape;9541;p84"/>
            <p:cNvGrpSpPr/>
            <p:nvPr/>
          </p:nvGrpSpPr>
          <p:grpSpPr>
            <a:xfrm>
              <a:off x="4618704" y="3766582"/>
              <a:ext cx="807858" cy="181500"/>
              <a:chOff x="4618704" y="3766582"/>
              <a:chExt cx="807858" cy="181500"/>
            </a:xfrm>
          </p:grpSpPr>
          <p:sp>
            <p:nvSpPr>
              <p:cNvPr id="9542" name="Google Shape;9542;p84"/>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543" name="Google Shape;9543;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9544" name="Google Shape;9544;p84"/>
            <p:cNvGrpSpPr/>
            <p:nvPr/>
          </p:nvGrpSpPr>
          <p:grpSpPr>
            <a:xfrm>
              <a:off x="4735238" y="3547942"/>
              <a:ext cx="462839" cy="181500"/>
              <a:chOff x="4735238" y="3547942"/>
              <a:chExt cx="462839" cy="181500"/>
            </a:xfrm>
          </p:grpSpPr>
          <p:sp>
            <p:nvSpPr>
              <p:cNvPr id="9545" name="Google Shape;9545;p84"/>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546" name="Google Shape;9546;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9547" name="Google Shape;9547;p84"/>
          <p:cNvGrpSpPr/>
          <p:nvPr/>
        </p:nvGrpSpPr>
        <p:grpSpPr>
          <a:xfrm>
            <a:off x="14815669" y="4435060"/>
            <a:ext cx="2041909" cy="1857706"/>
            <a:chOff x="926675" y="238125"/>
            <a:chExt cx="5755100" cy="5232975"/>
          </a:xfrm>
        </p:grpSpPr>
        <p:sp>
          <p:nvSpPr>
            <p:cNvPr id="9548" name="Google Shape;9548;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9" name="Google Shape;9549;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0" name="Google Shape;9550;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1" name="Google Shape;9551;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2" name="Google Shape;9552;p84"/>
          <p:cNvGrpSpPr/>
          <p:nvPr/>
        </p:nvGrpSpPr>
        <p:grpSpPr>
          <a:xfrm>
            <a:off x="1430417" y="5232530"/>
            <a:ext cx="3390748" cy="3121675"/>
            <a:chOff x="727421" y="2828315"/>
            <a:chExt cx="1695374" cy="1560837"/>
          </a:xfrm>
        </p:grpSpPr>
        <p:grpSp>
          <p:nvGrpSpPr>
            <p:cNvPr id="9553" name="Google Shape;9553;p84"/>
            <p:cNvGrpSpPr/>
            <p:nvPr/>
          </p:nvGrpSpPr>
          <p:grpSpPr>
            <a:xfrm>
              <a:off x="727421" y="2828315"/>
              <a:ext cx="1695374" cy="1560837"/>
              <a:chOff x="734799" y="2782450"/>
              <a:chExt cx="1571100" cy="1577400"/>
            </a:xfrm>
          </p:grpSpPr>
          <p:cxnSp>
            <p:nvCxnSpPr>
              <p:cNvPr id="9554" name="Google Shape;9554;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555" name="Google Shape;9555;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556" name="Google Shape;9556;p84"/>
            <p:cNvGrpSpPr/>
            <p:nvPr/>
          </p:nvGrpSpPr>
          <p:grpSpPr>
            <a:xfrm>
              <a:off x="819108" y="2882501"/>
              <a:ext cx="1556791" cy="1426186"/>
              <a:chOff x="819108" y="2882501"/>
              <a:chExt cx="1556791" cy="1426186"/>
            </a:xfrm>
          </p:grpSpPr>
          <p:grpSp>
            <p:nvGrpSpPr>
              <p:cNvPr id="9557" name="Google Shape;9557;p84"/>
              <p:cNvGrpSpPr/>
              <p:nvPr/>
            </p:nvGrpSpPr>
            <p:grpSpPr>
              <a:xfrm>
                <a:off x="819108" y="2882501"/>
                <a:ext cx="103104" cy="1426186"/>
                <a:chOff x="4674013" y="3100904"/>
                <a:chExt cx="122758" cy="1698043"/>
              </a:xfrm>
            </p:grpSpPr>
            <p:sp>
              <p:nvSpPr>
                <p:cNvPr id="9558" name="Google Shape;9558;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0" name="Google Shape;9560;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1" name="Google Shape;9561;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5" name="Google Shape;9565;p84"/>
              <p:cNvGrpSpPr/>
              <p:nvPr/>
            </p:nvGrpSpPr>
            <p:grpSpPr>
              <a:xfrm>
                <a:off x="1062475" y="2882501"/>
                <a:ext cx="103104" cy="1426186"/>
                <a:chOff x="4940438" y="3100904"/>
                <a:chExt cx="122758" cy="1698043"/>
              </a:xfrm>
            </p:grpSpPr>
            <p:sp>
              <p:nvSpPr>
                <p:cNvPr id="9566" name="Google Shape;9566;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567" name="Google Shape;9567;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8" name="Google Shape;9568;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9" name="Google Shape;9569;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0" name="Google Shape;9570;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3" name="Google Shape;9573;p84"/>
              <p:cNvGrpSpPr/>
              <p:nvPr/>
            </p:nvGrpSpPr>
            <p:grpSpPr>
              <a:xfrm>
                <a:off x="1299324" y="2882501"/>
                <a:ext cx="103104" cy="1426186"/>
                <a:chOff x="5206863" y="3100904"/>
                <a:chExt cx="122758" cy="1698043"/>
              </a:xfrm>
            </p:grpSpPr>
            <p:sp>
              <p:nvSpPr>
                <p:cNvPr id="9574" name="Google Shape;9574;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7" name="Google Shape;9577;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8" name="Google Shape;9578;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9" name="Google Shape;9579;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0" name="Google Shape;9580;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1" name="Google Shape;9581;p84"/>
              <p:cNvGrpSpPr/>
              <p:nvPr/>
            </p:nvGrpSpPr>
            <p:grpSpPr>
              <a:xfrm>
                <a:off x="1786057" y="2882501"/>
                <a:ext cx="103104" cy="1426186"/>
                <a:chOff x="6006138" y="3143629"/>
                <a:chExt cx="122758" cy="1698043"/>
              </a:xfrm>
            </p:grpSpPr>
            <p:sp>
              <p:nvSpPr>
                <p:cNvPr id="9582" name="Google Shape;9582;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583" name="Google Shape;9583;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4" name="Google Shape;9584;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585" name="Google Shape;9585;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8" name="Google Shape;9588;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9" name="Google Shape;9589;p84"/>
              <p:cNvGrpSpPr/>
              <p:nvPr/>
            </p:nvGrpSpPr>
            <p:grpSpPr>
              <a:xfrm>
                <a:off x="2029422" y="2882501"/>
                <a:ext cx="103104" cy="1426186"/>
                <a:chOff x="6805413" y="3100904"/>
                <a:chExt cx="122758" cy="1698043"/>
              </a:xfrm>
            </p:grpSpPr>
            <p:sp>
              <p:nvSpPr>
                <p:cNvPr id="9590" name="Google Shape;9590;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1" name="Google Shape;9591;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2" name="Google Shape;9592;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3" name="Google Shape;9593;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6" name="Google Shape;9596;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7" name="Google Shape;9597;p84"/>
              <p:cNvGrpSpPr/>
              <p:nvPr/>
            </p:nvGrpSpPr>
            <p:grpSpPr>
              <a:xfrm>
                <a:off x="2272795" y="2882501"/>
                <a:ext cx="103104" cy="1426186"/>
                <a:chOff x="5206863" y="3100904"/>
                <a:chExt cx="122758" cy="1698043"/>
              </a:xfrm>
            </p:grpSpPr>
            <p:sp>
              <p:nvSpPr>
                <p:cNvPr id="9598" name="Google Shape;9598;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9" name="Google Shape;9599;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0" name="Google Shape;9600;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2" name="Google Shape;9602;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5" name="Google Shape;9605;p84"/>
              <p:cNvGrpSpPr/>
              <p:nvPr/>
            </p:nvGrpSpPr>
            <p:grpSpPr>
              <a:xfrm>
                <a:off x="1542694" y="2882501"/>
                <a:ext cx="103104" cy="1426186"/>
                <a:chOff x="6006138" y="3143629"/>
                <a:chExt cx="122758" cy="1698043"/>
              </a:xfrm>
            </p:grpSpPr>
            <p:sp>
              <p:nvSpPr>
                <p:cNvPr id="9606" name="Google Shape;9606;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07" name="Google Shape;9607;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8" name="Google Shape;9608;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09" name="Google Shape;9609;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1" name="Google Shape;9611;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2" name="Google Shape;9612;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9613" name="Google Shape;9613;p84"/>
          <p:cNvGrpSpPr/>
          <p:nvPr/>
        </p:nvGrpSpPr>
        <p:grpSpPr>
          <a:xfrm>
            <a:off x="11342518" y="6611973"/>
            <a:ext cx="5499905" cy="1741354"/>
            <a:chOff x="238125" y="1725700"/>
            <a:chExt cx="7139025" cy="2260325"/>
          </a:xfrm>
        </p:grpSpPr>
        <p:sp>
          <p:nvSpPr>
            <p:cNvPr id="9614" name="Google Shape;9614;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5" name="Google Shape;9615;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6" name="Google Shape;9616;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8" name="Google Shape;9618;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9" name="Google Shape;9619;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0" name="Google Shape;9620;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1" name="Google Shape;9621;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2" name="Google Shape;9622;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3" name="Google Shape;9623;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4" name="Google Shape;9624;p84"/>
          <p:cNvGrpSpPr/>
          <p:nvPr/>
        </p:nvGrpSpPr>
        <p:grpSpPr>
          <a:xfrm>
            <a:off x="11882846" y="4495467"/>
            <a:ext cx="2210904" cy="1833494"/>
            <a:chOff x="5249100" y="1210600"/>
            <a:chExt cx="3502700" cy="2904775"/>
          </a:xfrm>
        </p:grpSpPr>
        <p:sp>
          <p:nvSpPr>
            <p:cNvPr id="9625" name="Google Shape;9625;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6" name="Google Shape;9626;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7" name="Google Shape;9627;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8" name="Google Shape;9628;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29" name="Google Shape;9629;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9630" name="Google Shape;9630;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9631" name="Google Shape;9631;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9632" name="Google Shape;9632;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9633" name="Google Shape;9633;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4" name="Google Shape;9634;p84"/>
          <p:cNvGrpSpPr/>
          <p:nvPr/>
        </p:nvGrpSpPr>
        <p:grpSpPr>
          <a:xfrm>
            <a:off x="14247941" y="1934301"/>
            <a:ext cx="2609300" cy="2249712"/>
            <a:chOff x="7287122" y="1165658"/>
            <a:chExt cx="1219413" cy="1051365"/>
          </a:xfrm>
        </p:grpSpPr>
        <p:grpSp>
          <p:nvGrpSpPr>
            <p:cNvPr id="9635" name="Google Shape;9635;p84"/>
            <p:cNvGrpSpPr/>
            <p:nvPr/>
          </p:nvGrpSpPr>
          <p:grpSpPr>
            <a:xfrm>
              <a:off x="7287122" y="1969723"/>
              <a:ext cx="1219413" cy="247300"/>
              <a:chOff x="7287122" y="1969723"/>
              <a:chExt cx="1219413" cy="247300"/>
            </a:xfrm>
          </p:grpSpPr>
          <p:sp>
            <p:nvSpPr>
              <p:cNvPr id="9636" name="Google Shape;9636;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37" name="Google Shape;9637;p84"/>
              <p:cNvGrpSpPr/>
              <p:nvPr/>
            </p:nvGrpSpPr>
            <p:grpSpPr>
              <a:xfrm>
                <a:off x="7287122" y="2063892"/>
                <a:ext cx="1151753" cy="73428"/>
                <a:chOff x="7287122" y="2063892"/>
                <a:chExt cx="1151753" cy="73428"/>
              </a:xfrm>
            </p:grpSpPr>
            <p:sp>
              <p:nvSpPr>
                <p:cNvPr id="9638" name="Google Shape;9638;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39" name="Google Shape;9639;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9640" name="Google Shape;9640;p84"/>
            <p:cNvGrpSpPr/>
            <p:nvPr/>
          </p:nvGrpSpPr>
          <p:grpSpPr>
            <a:xfrm>
              <a:off x="7287122" y="1712201"/>
              <a:ext cx="1219403" cy="246767"/>
              <a:chOff x="7287122" y="1712201"/>
              <a:chExt cx="1219403" cy="246767"/>
            </a:xfrm>
          </p:grpSpPr>
          <p:sp>
            <p:nvSpPr>
              <p:cNvPr id="9641" name="Google Shape;9641;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42" name="Google Shape;9642;p84"/>
              <p:cNvGrpSpPr/>
              <p:nvPr/>
            </p:nvGrpSpPr>
            <p:grpSpPr>
              <a:xfrm>
                <a:off x="7287122" y="1842861"/>
                <a:ext cx="1005303" cy="73419"/>
                <a:chOff x="7287122" y="1842861"/>
                <a:chExt cx="1005303" cy="73419"/>
              </a:xfrm>
            </p:grpSpPr>
            <p:sp>
              <p:nvSpPr>
                <p:cNvPr id="9643" name="Google Shape;9643;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44" name="Google Shape;9644;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9645" name="Google Shape;9645;p84"/>
            <p:cNvGrpSpPr/>
            <p:nvPr/>
          </p:nvGrpSpPr>
          <p:grpSpPr>
            <a:xfrm>
              <a:off x="7287122" y="1447520"/>
              <a:ext cx="1219403" cy="286667"/>
              <a:chOff x="7287122" y="1447520"/>
              <a:chExt cx="1219403" cy="286667"/>
            </a:xfrm>
          </p:grpSpPr>
          <p:sp>
            <p:nvSpPr>
              <p:cNvPr id="9646" name="Google Shape;9646;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47" name="Google Shape;9647;p84"/>
              <p:cNvGrpSpPr/>
              <p:nvPr/>
            </p:nvGrpSpPr>
            <p:grpSpPr>
              <a:xfrm>
                <a:off x="7287122" y="1581977"/>
                <a:ext cx="852803" cy="73428"/>
                <a:chOff x="7287122" y="1581977"/>
                <a:chExt cx="852803" cy="73428"/>
              </a:xfrm>
            </p:grpSpPr>
            <p:sp>
              <p:nvSpPr>
                <p:cNvPr id="9648" name="Google Shape;9648;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49" name="Google Shape;9649;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9650" name="Google Shape;9650;p84"/>
            <p:cNvGrpSpPr/>
            <p:nvPr/>
          </p:nvGrpSpPr>
          <p:grpSpPr>
            <a:xfrm>
              <a:off x="7287122" y="1165658"/>
              <a:ext cx="1219403" cy="344253"/>
              <a:chOff x="7287122" y="1165658"/>
              <a:chExt cx="1219403" cy="344253"/>
            </a:xfrm>
          </p:grpSpPr>
          <p:sp>
            <p:nvSpPr>
              <p:cNvPr id="9651" name="Google Shape;9651;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9652" name="Google Shape;9652;p84"/>
              <p:cNvGrpSpPr/>
              <p:nvPr/>
            </p:nvGrpSpPr>
            <p:grpSpPr>
              <a:xfrm>
                <a:off x="7287122" y="1341025"/>
                <a:ext cx="695703" cy="73419"/>
                <a:chOff x="7287122" y="1341025"/>
                <a:chExt cx="695703" cy="73419"/>
              </a:xfrm>
            </p:grpSpPr>
            <p:sp>
              <p:nvSpPr>
                <p:cNvPr id="9653" name="Google Shape;9653;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54" name="Google Shape;9654;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9655" name="Google Shape;9655;p84"/>
          <p:cNvGrpSpPr/>
          <p:nvPr/>
        </p:nvGrpSpPr>
        <p:grpSpPr>
          <a:xfrm>
            <a:off x="11580926" y="1946347"/>
            <a:ext cx="2795459" cy="2197080"/>
            <a:chOff x="5900602" y="1193063"/>
            <a:chExt cx="1299851" cy="1021707"/>
          </a:xfrm>
        </p:grpSpPr>
        <p:grpSp>
          <p:nvGrpSpPr>
            <p:cNvPr id="9656" name="Google Shape;9656;p84"/>
            <p:cNvGrpSpPr/>
            <p:nvPr/>
          </p:nvGrpSpPr>
          <p:grpSpPr>
            <a:xfrm>
              <a:off x="6520337" y="1193063"/>
              <a:ext cx="341815" cy="799959"/>
              <a:chOff x="6520337" y="1193063"/>
              <a:chExt cx="341815" cy="799959"/>
            </a:xfrm>
          </p:grpSpPr>
          <p:grpSp>
            <p:nvGrpSpPr>
              <p:cNvPr id="9657" name="Google Shape;9657;p84"/>
              <p:cNvGrpSpPr/>
              <p:nvPr/>
            </p:nvGrpSpPr>
            <p:grpSpPr>
              <a:xfrm>
                <a:off x="6520337" y="1589527"/>
                <a:ext cx="213950" cy="403494"/>
                <a:chOff x="6520337" y="1589527"/>
                <a:chExt cx="213950" cy="403494"/>
              </a:xfrm>
            </p:grpSpPr>
            <p:sp>
              <p:nvSpPr>
                <p:cNvPr id="9658" name="Google Shape;9658;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9" name="Google Shape;9659;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0" name="Google Shape;9660;p84"/>
              <p:cNvGrpSpPr/>
              <p:nvPr/>
            </p:nvGrpSpPr>
            <p:grpSpPr>
              <a:xfrm>
                <a:off x="6577204" y="1193063"/>
                <a:ext cx="284947" cy="464512"/>
                <a:chOff x="6577204" y="1193063"/>
                <a:chExt cx="284947" cy="464512"/>
              </a:xfrm>
            </p:grpSpPr>
            <p:sp>
              <p:nvSpPr>
                <p:cNvPr id="9661" name="Google Shape;9661;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62" name="Google Shape;9662;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9663" name="Google Shape;9663;p84"/>
            <p:cNvGrpSpPr/>
            <p:nvPr/>
          </p:nvGrpSpPr>
          <p:grpSpPr>
            <a:xfrm>
              <a:off x="6238903" y="1193063"/>
              <a:ext cx="300475" cy="900152"/>
              <a:chOff x="6238903" y="1193063"/>
              <a:chExt cx="300475" cy="900152"/>
            </a:xfrm>
          </p:grpSpPr>
          <p:grpSp>
            <p:nvGrpSpPr>
              <p:cNvPr id="9664" name="Google Shape;9664;p84"/>
              <p:cNvGrpSpPr/>
              <p:nvPr/>
            </p:nvGrpSpPr>
            <p:grpSpPr>
              <a:xfrm>
                <a:off x="6290865" y="1489315"/>
                <a:ext cx="248514" cy="603900"/>
                <a:chOff x="6290865" y="1489315"/>
                <a:chExt cx="248514" cy="603900"/>
              </a:xfrm>
            </p:grpSpPr>
            <p:sp>
              <p:nvSpPr>
                <p:cNvPr id="9665" name="Google Shape;9665;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6" name="Google Shape;9666;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7" name="Google Shape;9667;p84"/>
              <p:cNvGrpSpPr/>
              <p:nvPr/>
            </p:nvGrpSpPr>
            <p:grpSpPr>
              <a:xfrm>
                <a:off x="6238903" y="1193063"/>
                <a:ext cx="284947" cy="333087"/>
                <a:chOff x="6238903" y="1193063"/>
                <a:chExt cx="284947" cy="333087"/>
              </a:xfrm>
            </p:grpSpPr>
            <p:sp>
              <p:nvSpPr>
                <p:cNvPr id="9668" name="Google Shape;9668;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69" name="Google Shape;9669;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9670" name="Google Shape;9670;p84"/>
            <p:cNvGrpSpPr/>
            <p:nvPr/>
          </p:nvGrpSpPr>
          <p:grpSpPr>
            <a:xfrm>
              <a:off x="5900602" y="1193063"/>
              <a:ext cx="444345" cy="1021707"/>
              <a:chOff x="5900602" y="1193063"/>
              <a:chExt cx="444345" cy="1021707"/>
            </a:xfrm>
          </p:grpSpPr>
          <p:grpSp>
            <p:nvGrpSpPr>
              <p:cNvPr id="9671" name="Google Shape;9671;p84"/>
              <p:cNvGrpSpPr/>
              <p:nvPr/>
            </p:nvGrpSpPr>
            <p:grpSpPr>
              <a:xfrm>
                <a:off x="6046501" y="1367785"/>
                <a:ext cx="298446" cy="846986"/>
                <a:chOff x="6046501" y="1367785"/>
                <a:chExt cx="298446" cy="846986"/>
              </a:xfrm>
            </p:grpSpPr>
            <p:sp>
              <p:nvSpPr>
                <p:cNvPr id="9672" name="Google Shape;9672;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3" name="Google Shape;9673;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74" name="Google Shape;9674;p84"/>
              <p:cNvGrpSpPr/>
              <p:nvPr/>
            </p:nvGrpSpPr>
            <p:grpSpPr>
              <a:xfrm>
                <a:off x="5900602" y="1193063"/>
                <a:ext cx="284947" cy="182312"/>
                <a:chOff x="5900602" y="1193063"/>
                <a:chExt cx="284947" cy="182312"/>
              </a:xfrm>
            </p:grpSpPr>
            <p:sp>
              <p:nvSpPr>
                <p:cNvPr id="9675" name="Google Shape;9675;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76" name="Google Shape;9676;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9677" name="Google Shape;9677;p84"/>
            <p:cNvGrpSpPr/>
            <p:nvPr/>
          </p:nvGrpSpPr>
          <p:grpSpPr>
            <a:xfrm>
              <a:off x="6738300" y="1193063"/>
              <a:ext cx="462153" cy="707634"/>
              <a:chOff x="6738300" y="1193063"/>
              <a:chExt cx="462153" cy="707634"/>
            </a:xfrm>
          </p:grpSpPr>
          <p:grpSp>
            <p:nvGrpSpPr>
              <p:cNvPr id="9678" name="Google Shape;9678;p84"/>
              <p:cNvGrpSpPr/>
              <p:nvPr/>
            </p:nvGrpSpPr>
            <p:grpSpPr>
              <a:xfrm>
                <a:off x="6915505" y="1193063"/>
                <a:ext cx="284947" cy="597387"/>
                <a:chOff x="6915505" y="1193063"/>
                <a:chExt cx="284947" cy="597387"/>
              </a:xfrm>
            </p:grpSpPr>
            <p:sp>
              <p:nvSpPr>
                <p:cNvPr id="9679" name="Google Shape;9679;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9680" name="Google Shape;9680;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9681" name="Google Shape;9681;p84"/>
              <p:cNvGrpSpPr/>
              <p:nvPr/>
            </p:nvGrpSpPr>
            <p:grpSpPr>
              <a:xfrm>
                <a:off x="6738300" y="1684725"/>
                <a:ext cx="230066" cy="215971"/>
                <a:chOff x="6738300" y="1684725"/>
                <a:chExt cx="230066" cy="215971"/>
              </a:xfrm>
            </p:grpSpPr>
            <p:sp>
              <p:nvSpPr>
                <p:cNvPr id="9682" name="Google Shape;9682;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3" name="Google Shape;9683;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87" name="Shape 9687"/>
        <p:cNvGrpSpPr/>
        <p:nvPr/>
      </p:nvGrpSpPr>
      <p:grpSpPr>
        <a:xfrm>
          <a:off x="0" y="0"/>
          <a:ext cx="0" cy="0"/>
          <a:chOff x="0" y="0"/>
          <a:chExt cx="0" cy="0"/>
        </a:xfrm>
      </p:grpSpPr>
      <p:grpSp>
        <p:nvGrpSpPr>
          <p:cNvPr id="9688" name="Google Shape;9688;p85"/>
          <p:cNvGrpSpPr/>
          <p:nvPr/>
        </p:nvGrpSpPr>
        <p:grpSpPr>
          <a:xfrm>
            <a:off x="1658718" y="4615269"/>
            <a:ext cx="678471" cy="596373"/>
            <a:chOff x="898875" y="244725"/>
            <a:chExt cx="481800" cy="423500"/>
          </a:xfrm>
        </p:grpSpPr>
        <p:sp>
          <p:nvSpPr>
            <p:cNvPr id="9689" name="Google Shape;9689;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0" name="Google Shape;9690;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1" name="Google Shape;9691;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2" name="Google Shape;9692;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3" name="Google Shape;9693;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4" name="Google Shape;9694;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695" name="Google Shape;9695;p85"/>
          <p:cNvGrpSpPr/>
          <p:nvPr/>
        </p:nvGrpSpPr>
        <p:grpSpPr>
          <a:xfrm>
            <a:off x="2535482" y="4574205"/>
            <a:ext cx="596337" cy="678506"/>
            <a:chOff x="1529350" y="258825"/>
            <a:chExt cx="423475" cy="481825"/>
          </a:xfrm>
        </p:grpSpPr>
        <p:sp>
          <p:nvSpPr>
            <p:cNvPr id="9696" name="Google Shape;9696;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697" name="Google Shape;9697;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698" name="Google Shape;9698;p85"/>
          <p:cNvGrpSpPr/>
          <p:nvPr/>
        </p:nvGrpSpPr>
        <p:grpSpPr>
          <a:xfrm>
            <a:off x="3321433" y="4734546"/>
            <a:ext cx="681780" cy="357824"/>
            <a:chOff x="2084325" y="363300"/>
            <a:chExt cx="484150" cy="254100"/>
          </a:xfrm>
        </p:grpSpPr>
        <p:sp>
          <p:nvSpPr>
            <p:cNvPr id="9699" name="Google Shape;9699;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0" name="Google Shape;9700;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01" name="Google Shape;9701;p85"/>
          <p:cNvGrpSpPr/>
          <p:nvPr/>
        </p:nvGrpSpPr>
        <p:grpSpPr>
          <a:xfrm>
            <a:off x="4220022" y="4574205"/>
            <a:ext cx="596337" cy="678506"/>
            <a:chOff x="2707500" y="249400"/>
            <a:chExt cx="423475" cy="481825"/>
          </a:xfrm>
        </p:grpSpPr>
        <p:sp>
          <p:nvSpPr>
            <p:cNvPr id="9702" name="Google Shape;9702;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3" name="Google Shape;9703;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04" name="Google Shape;9704;p85"/>
          <p:cNvGrpSpPr/>
          <p:nvPr/>
        </p:nvGrpSpPr>
        <p:grpSpPr>
          <a:xfrm>
            <a:off x="5047252" y="4574856"/>
            <a:ext cx="610772" cy="677203"/>
            <a:chOff x="3300325" y="249875"/>
            <a:chExt cx="433725" cy="480900"/>
          </a:xfrm>
        </p:grpSpPr>
        <p:sp>
          <p:nvSpPr>
            <p:cNvPr id="9705" name="Google Shape;9705;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6" name="Google Shape;9706;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7" name="Google Shape;9707;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8" name="Google Shape;9708;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09" name="Google Shape;9709;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0" name="Google Shape;9710;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11" name="Google Shape;9711;p85"/>
          <p:cNvGrpSpPr/>
          <p:nvPr/>
        </p:nvGrpSpPr>
        <p:grpSpPr>
          <a:xfrm>
            <a:off x="5825423" y="4574698"/>
            <a:ext cx="704698" cy="677520"/>
            <a:chOff x="3854700" y="249750"/>
            <a:chExt cx="500425" cy="481125"/>
          </a:xfrm>
        </p:grpSpPr>
        <p:sp>
          <p:nvSpPr>
            <p:cNvPr id="9712" name="Google Shape;9712;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3" name="Google Shape;9713;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4" name="Google Shape;9714;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5" name="Google Shape;9715;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6" name="Google Shape;9716;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7" name="Google Shape;9717;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8" name="Google Shape;9718;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19" name="Google Shape;9719;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20" name="Google Shape;9720;p85"/>
          <p:cNvGrpSpPr/>
          <p:nvPr/>
        </p:nvGrpSpPr>
        <p:grpSpPr>
          <a:xfrm>
            <a:off x="6661401" y="4574698"/>
            <a:ext cx="704698" cy="677520"/>
            <a:chOff x="4447550" y="249750"/>
            <a:chExt cx="500425" cy="481125"/>
          </a:xfrm>
        </p:grpSpPr>
        <p:sp>
          <p:nvSpPr>
            <p:cNvPr id="9721" name="Google Shape;9721;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22" name="Google Shape;9722;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23" name="Google Shape;9723;p85"/>
          <p:cNvGrpSpPr/>
          <p:nvPr/>
        </p:nvGrpSpPr>
        <p:grpSpPr>
          <a:xfrm>
            <a:off x="7519804" y="4574205"/>
            <a:ext cx="678506" cy="678506"/>
            <a:chOff x="5049725" y="249400"/>
            <a:chExt cx="481825" cy="481825"/>
          </a:xfrm>
        </p:grpSpPr>
        <p:sp>
          <p:nvSpPr>
            <p:cNvPr id="9724" name="Google Shape;9724;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25" name="Google Shape;9725;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26" name="Google Shape;9726;p85"/>
          <p:cNvGrpSpPr/>
          <p:nvPr/>
        </p:nvGrpSpPr>
        <p:grpSpPr>
          <a:xfrm>
            <a:off x="8347686" y="4574204"/>
            <a:ext cx="678506" cy="678506"/>
            <a:chOff x="5660400" y="238125"/>
            <a:chExt cx="481825" cy="481825"/>
          </a:xfrm>
        </p:grpSpPr>
        <p:sp>
          <p:nvSpPr>
            <p:cNvPr id="9727" name="Google Shape;9727;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28" name="Google Shape;9728;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29" name="Google Shape;9729;p85"/>
          <p:cNvGrpSpPr/>
          <p:nvPr/>
        </p:nvGrpSpPr>
        <p:grpSpPr>
          <a:xfrm>
            <a:off x="9181058" y="4574205"/>
            <a:ext cx="678506" cy="678506"/>
            <a:chOff x="6235400" y="249400"/>
            <a:chExt cx="481825" cy="481825"/>
          </a:xfrm>
        </p:grpSpPr>
        <p:sp>
          <p:nvSpPr>
            <p:cNvPr id="9730" name="Google Shape;9730;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1" name="Google Shape;9731;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2" name="Google Shape;9732;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3" name="Google Shape;9733;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4" name="Google Shape;9734;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35" name="Google Shape;9735;p85"/>
          <p:cNvGrpSpPr/>
          <p:nvPr/>
        </p:nvGrpSpPr>
        <p:grpSpPr>
          <a:xfrm>
            <a:off x="1657750" y="5463619"/>
            <a:ext cx="680407" cy="596232"/>
            <a:chOff x="899850" y="871450"/>
            <a:chExt cx="483175" cy="423400"/>
          </a:xfrm>
        </p:grpSpPr>
        <p:sp>
          <p:nvSpPr>
            <p:cNvPr id="9736" name="Google Shape;9736;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7" name="Google Shape;9737;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8" name="Google Shape;9738;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39" name="Google Shape;9739;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740" name="Google Shape;9740;p85"/>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741" name="Google Shape;9741;p85"/>
          <p:cNvGrpSpPr/>
          <p:nvPr/>
        </p:nvGrpSpPr>
        <p:grpSpPr>
          <a:xfrm>
            <a:off x="3321750" y="5422465"/>
            <a:ext cx="681146" cy="678541"/>
            <a:chOff x="2085450" y="842250"/>
            <a:chExt cx="483700" cy="481850"/>
          </a:xfrm>
        </p:grpSpPr>
        <p:sp>
          <p:nvSpPr>
            <p:cNvPr id="9742" name="Google Shape;9742;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43" name="Google Shape;9743;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44" name="Google Shape;9744;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45" name="Google Shape;9745;p85"/>
          <p:cNvGrpSpPr/>
          <p:nvPr/>
        </p:nvGrpSpPr>
        <p:grpSpPr>
          <a:xfrm>
            <a:off x="4178885" y="5422482"/>
            <a:ext cx="678612" cy="678506"/>
            <a:chOff x="2685825" y="840375"/>
            <a:chExt cx="481900" cy="481825"/>
          </a:xfrm>
        </p:grpSpPr>
        <p:sp>
          <p:nvSpPr>
            <p:cNvPr id="9746" name="Google Shape;9746;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47" name="Google Shape;9747;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48" name="Google Shape;9748;p85"/>
          <p:cNvGrpSpPr/>
          <p:nvPr/>
        </p:nvGrpSpPr>
        <p:grpSpPr>
          <a:xfrm>
            <a:off x="5002207" y="5421849"/>
            <a:ext cx="700861" cy="679773"/>
            <a:chOff x="3270675" y="841800"/>
            <a:chExt cx="497700" cy="482725"/>
          </a:xfrm>
        </p:grpSpPr>
        <p:sp>
          <p:nvSpPr>
            <p:cNvPr id="9749" name="Google Shape;9749;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50" name="Google Shape;9750;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51" name="Google Shape;9751;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752" name="Google Shape;9752;p85"/>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753" name="Google Shape;9753;p85"/>
          <p:cNvGrpSpPr/>
          <p:nvPr/>
        </p:nvGrpSpPr>
        <p:grpSpPr>
          <a:xfrm>
            <a:off x="6674498" y="5463567"/>
            <a:ext cx="678506" cy="596337"/>
            <a:chOff x="4467200" y="877100"/>
            <a:chExt cx="481825" cy="423475"/>
          </a:xfrm>
        </p:grpSpPr>
        <p:sp>
          <p:nvSpPr>
            <p:cNvPr id="9754" name="Google Shape;9754;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55" name="Google Shape;9755;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56" name="Google Shape;9756;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57" name="Google Shape;9757;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58" name="Google Shape;9758;p85"/>
          <p:cNvGrpSpPr/>
          <p:nvPr/>
        </p:nvGrpSpPr>
        <p:grpSpPr>
          <a:xfrm>
            <a:off x="7504279" y="5422465"/>
            <a:ext cx="709557" cy="678541"/>
            <a:chOff x="5045500" y="842250"/>
            <a:chExt cx="503875" cy="481850"/>
          </a:xfrm>
        </p:grpSpPr>
        <p:sp>
          <p:nvSpPr>
            <p:cNvPr id="9759" name="Google Shape;9759;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0" name="Google Shape;9760;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61" name="Google Shape;9761;p85"/>
          <p:cNvGrpSpPr/>
          <p:nvPr/>
        </p:nvGrpSpPr>
        <p:grpSpPr>
          <a:xfrm>
            <a:off x="8349974" y="5474902"/>
            <a:ext cx="673929" cy="573665"/>
            <a:chOff x="5645200" y="879425"/>
            <a:chExt cx="478575" cy="407375"/>
          </a:xfrm>
        </p:grpSpPr>
        <p:sp>
          <p:nvSpPr>
            <p:cNvPr id="9762" name="Google Shape;9762;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3" name="Google Shape;9763;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4" name="Google Shape;9764;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5" name="Google Shape;9765;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6" name="Google Shape;9766;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67" name="Google Shape;9767;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68" name="Google Shape;9768;p85"/>
          <p:cNvGrpSpPr/>
          <p:nvPr/>
        </p:nvGrpSpPr>
        <p:grpSpPr>
          <a:xfrm>
            <a:off x="9222125" y="5422482"/>
            <a:ext cx="596373" cy="678506"/>
            <a:chOff x="6264525" y="842250"/>
            <a:chExt cx="423500" cy="481825"/>
          </a:xfrm>
        </p:grpSpPr>
        <p:sp>
          <p:nvSpPr>
            <p:cNvPr id="9769" name="Google Shape;9769;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0" name="Google Shape;9770;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1" name="Google Shape;9771;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2" name="Google Shape;9772;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3" name="Google Shape;9773;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4" name="Google Shape;9774;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5" name="Google Shape;9775;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76" name="Google Shape;9776;p85"/>
          <p:cNvGrpSpPr/>
          <p:nvPr/>
        </p:nvGrpSpPr>
        <p:grpSpPr>
          <a:xfrm>
            <a:off x="1658701" y="6251789"/>
            <a:ext cx="678506" cy="678506"/>
            <a:chOff x="900750" y="1436075"/>
            <a:chExt cx="481825" cy="481825"/>
          </a:xfrm>
        </p:grpSpPr>
        <p:sp>
          <p:nvSpPr>
            <p:cNvPr id="9777" name="Google Shape;9777;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8" name="Google Shape;9778;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79" name="Google Shape;9779;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80" name="Google Shape;9780;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81" name="Google Shape;9781;p85"/>
          <p:cNvGrpSpPr/>
          <p:nvPr/>
        </p:nvGrpSpPr>
        <p:grpSpPr>
          <a:xfrm>
            <a:off x="2494397" y="6372366"/>
            <a:ext cx="678506" cy="437352"/>
            <a:chOff x="1492675" y="1520750"/>
            <a:chExt cx="481825" cy="310575"/>
          </a:xfrm>
        </p:grpSpPr>
        <p:sp>
          <p:nvSpPr>
            <p:cNvPr id="9782" name="Google Shape;9782;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83" name="Google Shape;9783;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84" name="Google Shape;9784;p85"/>
          <p:cNvGrpSpPr/>
          <p:nvPr/>
        </p:nvGrpSpPr>
        <p:grpSpPr>
          <a:xfrm>
            <a:off x="3309991" y="6251754"/>
            <a:ext cx="704663" cy="678576"/>
            <a:chOff x="2071000" y="1435025"/>
            <a:chExt cx="500400" cy="481875"/>
          </a:xfrm>
        </p:grpSpPr>
        <p:sp>
          <p:nvSpPr>
            <p:cNvPr id="9785" name="Google Shape;9785;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86" name="Google Shape;9786;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87" name="Google Shape;9787;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88" name="Google Shape;9788;p85"/>
          <p:cNvGrpSpPr/>
          <p:nvPr/>
        </p:nvGrpSpPr>
        <p:grpSpPr>
          <a:xfrm>
            <a:off x="4166317" y="6293419"/>
            <a:ext cx="703748" cy="595246"/>
            <a:chOff x="2678350" y="1464650"/>
            <a:chExt cx="499750" cy="422700"/>
          </a:xfrm>
        </p:grpSpPr>
        <p:sp>
          <p:nvSpPr>
            <p:cNvPr id="9789" name="Google Shape;9789;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0" name="Google Shape;9790;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1" name="Google Shape;9791;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92" name="Google Shape;9792;p85"/>
          <p:cNvGrpSpPr/>
          <p:nvPr/>
        </p:nvGrpSpPr>
        <p:grpSpPr>
          <a:xfrm>
            <a:off x="5013384" y="6251789"/>
            <a:ext cx="678506" cy="678506"/>
            <a:chOff x="3271200" y="1435075"/>
            <a:chExt cx="481825" cy="481825"/>
          </a:xfrm>
        </p:grpSpPr>
        <p:sp>
          <p:nvSpPr>
            <p:cNvPr id="9793" name="Google Shape;9793;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4" name="Google Shape;9794;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795" name="Google Shape;9795;p85"/>
          <p:cNvGrpSpPr/>
          <p:nvPr/>
        </p:nvGrpSpPr>
        <p:grpSpPr>
          <a:xfrm>
            <a:off x="5834330" y="6251754"/>
            <a:ext cx="686885" cy="678576"/>
            <a:chOff x="3858100" y="1435075"/>
            <a:chExt cx="487775" cy="481875"/>
          </a:xfrm>
        </p:grpSpPr>
        <p:sp>
          <p:nvSpPr>
            <p:cNvPr id="9796" name="Google Shape;9796;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7" name="Google Shape;9797;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8" name="Google Shape;9798;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799" name="Google Shape;9799;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0" name="Google Shape;9800;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01" name="Google Shape;9801;p85"/>
          <p:cNvGrpSpPr/>
          <p:nvPr/>
        </p:nvGrpSpPr>
        <p:grpSpPr>
          <a:xfrm>
            <a:off x="6674497" y="6251789"/>
            <a:ext cx="678506" cy="678506"/>
            <a:chOff x="4456875" y="1435075"/>
            <a:chExt cx="481825" cy="481825"/>
          </a:xfrm>
        </p:grpSpPr>
        <p:sp>
          <p:nvSpPr>
            <p:cNvPr id="9802" name="Google Shape;9802;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3" name="Google Shape;9803;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4" name="Google Shape;9804;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5" name="Google Shape;9805;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6" name="Google Shape;9806;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7" name="Google Shape;9807;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8" name="Google Shape;9808;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09" name="Google Shape;9809;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0" name="Google Shape;9810;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1" name="Google Shape;9811;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2" name="Google Shape;9812;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3" name="Google Shape;9813;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4" name="Google Shape;9814;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5" name="Google Shape;9815;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6" name="Google Shape;9816;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7" name="Google Shape;9817;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8" name="Google Shape;9818;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19" name="Google Shape;9819;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0" name="Google Shape;9820;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21" name="Google Shape;9821;p85"/>
          <p:cNvGrpSpPr/>
          <p:nvPr/>
        </p:nvGrpSpPr>
        <p:grpSpPr>
          <a:xfrm>
            <a:off x="7516477" y="6251771"/>
            <a:ext cx="685160" cy="678541"/>
            <a:chOff x="5049725" y="1435050"/>
            <a:chExt cx="486550" cy="481850"/>
          </a:xfrm>
        </p:grpSpPr>
        <p:sp>
          <p:nvSpPr>
            <p:cNvPr id="9822" name="Google Shape;9822;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3" name="Google Shape;9823;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4" name="Google Shape;9824;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5" name="Google Shape;9825;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26" name="Google Shape;9826;p85"/>
          <p:cNvGrpSpPr/>
          <p:nvPr/>
        </p:nvGrpSpPr>
        <p:grpSpPr>
          <a:xfrm>
            <a:off x="8347580" y="6251789"/>
            <a:ext cx="678717" cy="678506"/>
            <a:chOff x="5642475" y="1435075"/>
            <a:chExt cx="481975" cy="481825"/>
          </a:xfrm>
        </p:grpSpPr>
        <p:sp>
          <p:nvSpPr>
            <p:cNvPr id="9827" name="Google Shape;9827;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8" name="Google Shape;9828;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29" name="Google Shape;9829;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30" name="Google Shape;9830;p85"/>
          <p:cNvGrpSpPr/>
          <p:nvPr/>
        </p:nvGrpSpPr>
        <p:grpSpPr>
          <a:xfrm>
            <a:off x="9176552" y="6251771"/>
            <a:ext cx="687518" cy="678541"/>
            <a:chOff x="6232000" y="1435050"/>
            <a:chExt cx="488225" cy="481850"/>
          </a:xfrm>
        </p:grpSpPr>
        <p:sp>
          <p:nvSpPr>
            <p:cNvPr id="9831" name="Google Shape;9831;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2" name="Google Shape;9832;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3" name="Google Shape;9833;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4" name="Google Shape;9834;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5" name="Google Shape;9835;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36" name="Google Shape;9836;p85"/>
          <p:cNvGrpSpPr/>
          <p:nvPr/>
        </p:nvGrpSpPr>
        <p:grpSpPr>
          <a:xfrm>
            <a:off x="1698024" y="7079089"/>
            <a:ext cx="599858" cy="675584"/>
            <a:chOff x="924450" y="2028975"/>
            <a:chExt cx="425975" cy="479750"/>
          </a:xfrm>
        </p:grpSpPr>
        <p:sp>
          <p:nvSpPr>
            <p:cNvPr id="9837" name="Google Shape;9837;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8" name="Google Shape;9838;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39" name="Google Shape;9839;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40" name="Google Shape;9840;p85"/>
          <p:cNvGrpSpPr/>
          <p:nvPr/>
        </p:nvGrpSpPr>
        <p:grpSpPr>
          <a:xfrm>
            <a:off x="3323017" y="7118695"/>
            <a:ext cx="678612" cy="596373"/>
            <a:chOff x="2085450" y="2057100"/>
            <a:chExt cx="481900" cy="423500"/>
          </a:xfrm>
        </p:grpSpPr>
        <p:sp>
          <p:nvSpPr>
            <p:cNvPr id="9841" name="Google Shape;9841;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2" name="Google Shape;9842;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3" name="Google Shape;9843;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44" name="Google Shape;9844;p85"/>
          <p:cNvGrpSpPr/>
          <p:nvPr/>
        </p:nvGrpSpPr>
        <p:grpSpPr>
          <a:xfrm>
            <a:off x="4178885" y="7165183"/>
            <a:ext cx="678612" cy="503396"/>
            <a:chOff x="2678275" y="2090100"/>
            <a:chExt cx="481900" cy="357475"/>
          </a:xfrm>
        </p:grpSpPr>
        <p:sp>
          <p:nvSpPr>
            <p:cNvPr id="9845" name="Google Shape;9845;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6" name="Google Shape;9846;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7" name="Google Shape;9847;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8" name="Google Shape;9848;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49" name="Google Shape;9849;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50" name="Google Shape;9850;p85"/>
          <p:cNvGrpSpPr/>
          <p:nvPr/>
        </p:nvGrpSpPr>
        <p:grpSpPr>
          <a:xfrm>
            <a:off x="5133293" y="7189579"/>
            <a:ext cx="438690" cy="454602"/>
            <a:chOff x="3357325" y="2093500"/>
            <a:chExt cx="311525" cy="322825"/>
          </a:xfrm>
        </p:grpSpPr>
        <p:sp>
          <p:nvSpPr>
            <p:cNvPr id="9851" name="Google Shape;9851;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52" name="Google Shape;9852;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53" name="Google Shape;9853;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854" name="Google Shape;9854;p85"/>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855" name="Google Shape;9855;p85"/>
          <p:cNvGrpSpPr/>
          <p:nvPr/>
        </p:nvGrpSpPr>
        <p:grpSpPr>
          <a:xfrm>
            <a:off x="6721672" y="7077628"/>
            <a:ext cx="584157" cy="678506"/>
            <a:chOff x="4492800" y="2027925"/>
            <a:chExt cx="414825" cy="481825"/>
          </a:xfrm>
        </p:grpSpPr>
        <p:sp>
          <p:nvSpPr>
            <p:cNvPr id="9856" name="Google Shape;9856;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57" name="Google Shape;9857;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58" name="Google Shape;9858;p85"/>
          <p:cNvGrpSpPr/>
          <p:nvPr/>
        </p:nvGrpSpPr>
        <p:grpSpPr>
          <a:xfrm>
            <a:off x="7519857" y="7077611"/>
            <a:ext cx="678400" cy="678541"/>
            <a:chOff x="5049725" y="2027900"/>
            <a:chExt cx="481750" cy="481850"/>
          </a:xfrm>
        </p:grpSpPr>
        <p:sp>
          <p:nvSpPr>
            <p:cNvPr id="9859" name="Google Shape;9859;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0" name="Google Shape;9860;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1" name="Google Shape;9861;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2" name="Google Shape;9862;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3" name="Google Shape;9863;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4" name="Google Shape;9864;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5" name="Google Shape;9865;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6" name="Google Shape;9866;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67" name="Google Shape;9867;p85"/>
          <p:cNvGrpSpPr/>
          <p:nvPr/>
        </p:nvGrpSpPr>
        <p:grpSpPr>
          <a:xfrm>
            <a:off x="8467048" y="7077787"/>
            <a:ext cx="439781" cy="678189"/>
            <a:chOff x="5726350" y="2028150"/>
            <a:chExt cx="312300" cy="481600"/>
          </a:xfrm>
        </p:grpSpPr>
        <p:sp>
          <p:nvSpPr>
            <p:cNvPr id="9868" name="Google Shape;9868;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69" name="Google Shape;9869;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70" name="Google Shape;9870;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71" name="Google Shape;9871;p85"/>
          <p:cNvGrpSpPr/>
          <p:nvPr/>
        </p:nvGrpSpPr>
        <p:grpSpPr>
          <a:xfrm>
            <a:off x="9187430" y="7084000"/>
            <a:ext cx="665762" cy="665762"/>
            <a:chOff x="6239925" y="2032450"/>
            <a:chExt cx="472775" cy="472775"/>
          </a:xfrm>
        </p:grpSpPr>
        <p:sp>
          <p:nvSpPr>
            <p:cNvPr id="9872" name="Google Shape;9872;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73" name="Google Shape;9873;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74" name="Google Shape;9874;p85"/>
          <p:cNvGrpSpPr/>
          <p:nvPr/>
        </p:nvGrpSpPr>
        <p:grpSpPr>
          <a:xfrm>
            <a:off x="10085614" y="4728184"/>
            <a:ext cx="669282" cy="370849"/>
            <a:chOff x="903075" y="2730000"/>
            <a:chExt cx="475275" cy="263350"/>
          </a:xfrm>
        </p:grpSpPr>
        <p:sp>
          <p:nvSpPr>
            <p:cNvPr id="9875" name="Google Shape;9875;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76" name="Google Shape;9876;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77" name="Google Shape;9877;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78" name="Google Shape;9878;p85"/>
          <p:cNvGrpSpPr/>
          <p:nvPr/>
        </p:nvGrpSpPr>
        <p:grpSpPr>
          <a:xfrm>
            <a:off x="2494397" y="7077628"/>
            <a:ext cx="678506" cy="678506"/>
            <a:chOff x="1492675" y="2027925"/>
            <a:chExt cx="481825" cy="481825"/>
          </a:xfrm>
        </p:grpSpPr>
        <p:sp>
          <p:nvSpPr>
            <p:cNvPr id="9879" name="Google Shape;9879;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80" name="Google Shape;9880;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81" name="Google Shape;9881;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82" name="Google Shape;9882;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83" name="Google Shape;9883;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84" name="Google Shape;9884;p85"/>
          <p:cNvGrpSpPr/>
          <p:nvPr/>
        </p:nvGrpSpPr>
        <p:grpSpPr>
          <a:xfrm>
            <a:off x="10947149" y="4574356"/>
            <a:ext cx="678506" cy="678506"/>
            <a:chOff x="1492675" y="2620775"/>
            <a:chExt cx="481825" cy="481825"/>
          </a:xfrm>
        </p:grpSpPr>
        <p:sp>
          <p:nvSpPr>
            <p:cNvPr id="9885" name="Google Shape;9885;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86" name="Google Shape;9886;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887" name="Google Shape;9887;p85"/>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888" name="Google Shape;9888;p85"/>
          <p:cNvGrpSpPr/>
          <p:nvPr/>
        </p:nvGrpSpPr>
        <p:grpSpPr>
          <a:xfrm>
            <a:off x="12594657" y="4606322"/>
            <a:ext cx="667170" cy="614574"/>
            <a:chOff x="2682350" y="2643425"/>
            <a:chExt cx="473775" cy="436425"/>
          </a:xfrm>
        </p:grpSpPr>
        <p:sp>
          <p:nvSpPr>
            <p:cNvPr id="9889" name="Google Shape;9889;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0" name="Google Shape;9890;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1" name="Google Shape;9891;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2" name="Google Shape;9892;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3" name="Google Shape;9893;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4" name="Google Shape;9894;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5" name="Google Shape;9895;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896" name="Google Shape;9896;p85"/>
          <p:cNvGrpSpPr/>
          <p:nvPr/>
        </p:nvGrpSpPr>
        <p:grpSpPr>
          <a:xfrm>
            <a:off x="13525635" y="4574356"/>
            <a:ext cx="477063" cy="678506"/>
            <a:chOff x="3342725" y="2620775"/>
            <a:chExt cx="338775" cy="481825"/>
          </a:xfrm>
        </p:grpSpPr>
        <p:sp>
          <p:nvSpPr>
            <p:cNvPr id="9897" name="Google Shape;9897;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8" name="Google Shape;9898;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899" name="Google Shape;9899;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00" name="Google Shape;9900;p85"/>
          <p:cNvGrpSpPr/>
          <p:nvPr/>
        </p:nvGrpSpPr>
        <p:grpSpPr>
          <a:xfrm>
            <a:off x="14313136" y="4574356"/>
            <a:ext cx="556591" cy="678506"/>
            <a:chOff x="3907325" y="2620775"/>
            <a:chExt cx="395250" cy="481825"/>
          </a:xfrm>
        </p:grpSpPr>
        <p:sp>
          <p:nvSpPr>
            <p:cNvPr id="9901" name="Google Shape;9901;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2" name="Google Shape;9902;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3" name="Google Shape;9903;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4" name="Google Shape;9904;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05" name="Google Shape;9905;p85"/>
          <p:cNvGrpSpPr/>
          <p:nvPr/>
        </p:nvGrpSpPr>
        <p:grpSpPr>
          <a:xfrm>
            <a:off x="15099510" y="4595567"/>
            <a:ext cx="678506" cy="636084"/>
            <a:chOff x="4456875" y="2635825"/>
            <a:chExt cx="481825" cy="451700"/>
          </a:xfrm>
        </p:grpSpPr>
        <p:sp>
          <p:nvSpPr>
            <p:cNvPr id="9906" name="Google Shape;9906;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7" name="Google Shape;9907;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8" name="Google Shape;9908;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09" name="Google Shape;9909;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0" name="Google Shape;9910;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1" name="Google Shape;9911;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12" name="Google Shape;9912;p85"/>
          <p:cNvGrpSpPr/>
          <p:nvPr/>
        </p:nvGrpSpPr>
        <p:grpSpPr>
          <a:xfrm>
            <a:off x="15949358" y="4595567"/>
            <a:ext cx="678506" cy="636084"/>
            <a:chOff x="5049725" y="2635825"/>
            <a:chExt cx="481825" cy="451700"/>
          </a:xfrm>
        </p:grpSpPr>
        <p:sp>
          <p:nvSpPr>
            <p:cNvPr id="9913" name="Google Shape;9913;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4" name="Google Shape;9914;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5" name="Google Shape;9915;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16" name="Google Shape;9916;p85"/>
          <p:cNvGrpSpPr/>
          <p:nvPr/>
        </p:nvGrpSpPr>
        <p:grpSpPr>
          <a:xfrm>
            <a:off x="4750772" y="7904487"/>
            <a:ext cx="677133" cy="676746"/>
            <a:chOff x="5643000" y="2621375"/>
            <a:chExt cx="480850" cy="480575"/>
          </a:xfrm>
        </p:grpSpPr>
        <p:sp>
          <p:nvSpPr>
            <p:cNvPr id="9917" name="Google Shape;9917;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8" name="Google Shape;9918;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19" name="Google Shape;9919;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0" name="Google Shape;9920;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1" name="Google Shape;9921;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2" name="Google Shape;9922;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3" name="Google Shape;9923;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24" name="Google Shape;9924;p85"/>
          <p:cNvGrpSpPr/>
          <p:nvPr/>
        </p:nvGrpSpPr>
        <p:grpSpPr>
          <a:xfrm>
            <a:off x="8385564" y="7903607"/>
            <a:ext cx="678717" cy="678506"/>
            <a:chOff x="6235250" y="2620775"/>
            <a:chExt cx="481975" cy="481825"/>
          </a:xfrm>
        </p:grpSpPr>
        <p:sp>
          <p:nvSpPr>
            <p:cNvPr id="9925" name="Google Shape;9925;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6" name="Google Shape;9926;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7" name="Google Shape;9927;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8" name="Google Shape;9928;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29" name="Google Shape;9929;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930" name="Google Shape;9930;p85"/>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931" name="Google Shape;9931;p85"/>
          <p:cNvGrpSpPr/>
          <p:nvPr/>
        </p:nvGrpSpPr>
        <p:grpSpPr>
          <a:xfrm>
            <a:off x="10945304" y="5422634"/>
            <a:ext cx="682202" cy="678506"/>
            <a:chOff x="1535000" y="3223325"/>
            <a:chExt cx="484450" cy="481825"/>
          </a:xfrm>
        </p:grpSpPr>
        <p:sp>
          <p:nvSpPr>
            <p:cNvPr id="9932" name="Google Shape;9932;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33" name="Google Shape;9933;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34" name="Google Shape;9934;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35" name="Google Shape;9935;p85"/>
          <p:cNvGrpSpPr/>
          <p:nvPr/>
        </p:nvGrpSpPr>
        <p:grpSpPr>
          <a:xfrm>
            <a:off x="11760439" y="5493237"/>
            <a:ext cx="678506" cy="537299"/>
            <a:chOff x="2085525" y="3263750"/>
            <a:chExt cx="481825" cy="381550"/>
          </a:xfrm>
        </p:grpSpPr>
        <p:sp>
          <p:nvSpPr>
            <p:cNvPr id="9936" name="Google Shape;9936;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37" name="Google Shape;9937;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938" name="Google Shape;9938;p85"/>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939" name="Google Shape;9939;p85"/>
          <p:cNvGrpSpPr/>
          <p:nvPr/>
        </p:nvGrpSpPr>
        <p:grpSpPr>
          <a:xfrm>
            <a:off x="13423963" y="5422615"/>
            <a:ext cx="680407" cy="678541"/>
            <a:chOff x="3270450" y="3213625"/>
            <a:chExt cx="483175" cy="481850"/>
          </a:xfrm>
        </p:grpSpPr>
        <p:sp>
          <p:nvSpPr>
            <p:cNvPr id="9940" name="Google Shape;9940;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41" name="Google Shape;9941;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42" name="Google Shape;9942;p85"/>
          <p:cNvGrpSpPr/>
          <p:nvPr/>
        </p:nvGrpSpPr>
        <p:grpSpPr>
          <a:xfrm>
            <a:off x="14422501" y="5422633"/>
            <a:ext cx="337862" cy="678506"/>
            <a:chOff x="3984950" y="3213600"/>
            <a:chExt cx="239925" cy="481825"/>
          </a:xfrm>
        </p:grpSpPr>
        <p:sp>
          <p:nvSpPr>
            <p:cNvPr id="9943" name="Google Shape;9943;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44" name="Google Shape;9944;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9945" name="Google Shape;9945;p85"/>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46" name="Google Shape;9946;p85"/>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9947" name="Google Shape;9947;p85"/>
          <p:cNvGrpSpPr/>
          <p:nvPr/>
        </p:nvGrpSpPr>
        <p:grpSpPr>
          <a:xfrm>
            <a:off x="3748563" y="7962974"/>
            <a:ext cx="710437" cy="559760"/>
            <a:chOff x="5629975" y="3255775"/>
            <a:chExt cx="504500" cy="397500"/>
          </a:xfrm>
        </p:grpSpPr>
        <p:sp>
          <p:nvSpPr>
            <p:cNvPr id="9948" name="Google Shape;9948;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49" name="Google Shape;9949;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0" name="Google Shape;9950;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1" name="Google Shape;9951;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2" name="Google Shape;9952;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53" name="Google Shape;9953;p85"/>
          <p:cNvGrpSpPr/>
          <p:nvPr/>
        </p:nvGrpSpPr>
        <p:grpSpPr>
          <a:xfrm>
            <a:off x="7511679" y="7963186"/>
            <a:ext cx="680513" cy="559337"/>
            <a:chOff x="6234950" y="3255925"/>
            <a:chExt cx="483250" cy="397200"/>
          </a:xfrm>
        </p:grpSpPr>
        <p:sp>
          <p:nvSpPr>
            <p:cNvPr id="9954" name="Google Shape;9954;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5" name="Google Shape;9955;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6" name="Google Shape;9956;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7" name="Google Shape;9957;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8" name="Google Shape;9958;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59" name="Google Shape;9959;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60" name="Google Shape;9960;p85"/>
          <p:cNvGrpSpPr/>
          <p:nvPr/>
        </p:nvGrpSpPr>
        <p:grpSpPr>
          <a:xfrm>
            <a:off x="10102213" y="6251940"/>
            <a:ext cx="636084" cy="678506"/>
            <a:chOff x="914900" y="3806450"/>
            <a:chExt cx="451700" cy="481825"/>
          </a:xfrm>
        </p:grpSpPr>
        <p:sp>
          <p:nvSpPr>
            <p:cNvPr id="9961" name="Google Shape;9961;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2" name="Google Shape;9962;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3" name="Google Shape;9963;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4" name="Google Shape;9964;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5" name="Google Shape;9965;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66" name="Google Shape;9966;p85"/>
          <p:cNvGrpSpPr/>
          <p:nvPr/>
        </p:nvGrpSpPr>
        <p:grpSpPr>
          <a:xfrm>
            <a:off x="10940056" y="6251570"/>
            <a:ext cx="692694" cy="679245"/>
            <a:chOff x="1490050" y="3805975"/>
            <a:chExt cx="491900" cy="482350"/>
          </a:xfrm>
        </p:grpSpPr>
        <p:sp>
          <p:nvSpPr>
            <p:cNvPr id="9967" name="Google Shape;9967;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8" name="Google Shape;9968;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69" name="Google Shape;9969;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70" name="Google Shape;9970;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71" name="Google Shape;9971;p85"/>
          <p:cNvGrpSpPr/>
          <p:nvPr/>
        </p:nvGrpSpPr>
        <p:grpSpPr>
          <a:xfrm>
            <a:off x="11787793" y="6251940"/>
            <a:ext cx="623797" cy="678506"/>
            <a:chOff x="2104275" y="3806450"/>
            <a:chExt cx="442975" cy="481825"/>
          </a:xfrm>
        </p:grpSpPr>
        <p:sp>
          <p:nvSpPr>
            <p:cNvPr id="9972" name="Google Shape;9972;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73" name="Google Shape;9973;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74" name="Google Shape;9974;p85"/>
          <p:cNvGrpSpPr/>
          <p:nvPr/>
        </p:nvGrpSpPr>
        <p:grpSpPr>
          <a:xfrm>
            <a:off x="12634826" y="6251940"/>
            <a:ext cx="586832" cy="678506"/>
            <a:chOff x="2710875" y="3806450"/>
            <a:chExt cx="416725" cy="481825"/>
          </a:xfrm>
        </p:grpSpPr>
        <p:sp>
          <p:nvSpPr>
            <p:cNvPr id="9975" name="Google Shape;9975;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76" name="Google Shape;9976;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77" name="Google Shape;9977;p85"/>
          <p:cNvGrpSpPr/>
          <p:nvPr/>
        </p:nvGrpSpPr>
        <p:grpSpPr>
          <a:xfrm>
            <a:off x="13424914" y="6332823"/>
            <a:ext cx="678506" cy="516739"/>
            <a:chOff x="3271200" y="3863875"/>
            <a:chExt cx="481825" cy="366950"/>
          </a:xfrm>
        </p:grpSpPr>
        <p:sp>
          <p:nvSpPr>
            <p:cNvPr id="9978" name="Google Shape;9978;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79" name="Google Shape;9979;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80" name="Google Shape;9980;p85"/>
          <p:cNvGrpSpPr/>
          <p:nvPr/>
        </p:nvGrpSpPr>
        <p:grpSpPr>
          <a:xfrm>
            <a:off x="14295903" y="6252398"/>
            <a:ext cx="591057" cy="677591"/>
            <a:chOff x="3895050" y="3806775"/>
            <a:chExt cx="419725" cy="481175"/>
          </a:xfrm>
        </p:grpSpPr>
        <p:sp>
          <p:nvSpPr>
            <p:cNvPr id="9981" name="Google Shape;9981;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2" name="Google Shape;9982;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83" name="Google Shape;9983;p85"/>
          <p:cNvGrpSpPr/>
          <p:nvPr/>
        </p:nvGrpSpPr>
        <p:grpSpPr>
          <a:xfrm>
            <a:off x="15102467" y="6251957"/>
            <a:ext cx="672592" cy="678471"/>
            <a:chOff x="4464775" y="3806475"/>
            <a:chExt cx="477625" cy="481800"/>
          </a:xfrm>
        </p:grpSpPr>
        <p:sp>
          <p:nvSpPr>
            <p:cNvPr id="9984" name="Google Shape;9984;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5" name="Google Shape;9985;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6" name="Google Shape;9986;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7" name="Google Shape;9987;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8" name="Google Shape;9988;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89" name="Google Shape;9989;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90" name="Google Shape;9990;p85"/>
          <p:cNvGrpSpPr/>
          <p:nvPr/>
        </p:nvGrpSpPr>
        <p:grpSpPr>
          <a:xfrm>
            <a:off x="15949358" y="6251940"/>
            <a:ext cx="678506" cy="678506"/>
            <a:chOff x="5049725" y="3806450"/>
            <a:chExt cx="481825" cy="481825"/>
          </a:xfrm>
        </p:grpSpPr>
        <p:sp>
          <p:nvSpPr>
            <p:cNvPr id="9991" name="Google Shape;9991;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92" name="Google Shape;9992;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93" name="Google Shape;9993;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94" name="Google Shape;9994;p85"/>
          <p:cNvGrpSpPr/>
          <p:nvPr/>
        </p:nvGrpSpPr>
        <p:grpSpPr>
          <a:xfrm>
            <a:off x="2923967" y="7903596"/>
            <a:ext cx="678506" cy="678506"/>
            <a:chOff x="5651375" y="3806450"/>
            <a:chExt cx="481825" cy="481825"/>
          </a:xfrm>
        </p:grpSpPr>
        <p:sp>
          <p:nvSpPr>
            <p:cNvPr id="9995" name="Google Shape;9995;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96" name="Google Shape;9996;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97" name="Google Shape;9997;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9998" name="Google Shape;9998;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9999" name="Google Shape;9999;p85"/>
          <p:cNvGrpSpPr/>
          <p:nvPr/>
        </p:nvGrpSpPr>
        <p:grpSpPr>
          <a:xfrm>
            <a:off x="6721326" y="7907574"/>
            <a:ext cx="597006" cy="670550"/>
            <a:chOff x="6264300" y="3809300"/>
            <a:chExt cx="423950" cy="476175"/>
          </a:xfrm>
        </p:grpSpPr>
        <p:sp>
          <p:nvSpPr>
            <p:cNvPr id="10000" name="Google Shape;10000;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1" name="Google Shape;10001;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2" name="Google Shape;10002;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03" name="Google Shape;10003;p85"/>
          <p:cNvGrpSpPr/>
          <p:nvPr/>
        </p:nvGrpSpPr>
        <p:grpSpPr>
          <a:xfrm>
            <a:off x="10079682" y="7077762"/>
            <a:ext cx="681146" cy="678541"/>
            <a:chOff x="898875" y="4399275"/>
            <a:chExt cx="483700" cy="481850"/>
          </a:xfrm>
        </p:grpSpPr>
        <p:sp>
          <p:nvSpPr>
            <p:cNvPr id="10004" name="Google Shape;10004;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5" name="Google Shape;10005;p8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6" name="Google Shape;10006;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7" name="Google Shape;10007;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8" name="Google Shape;10008;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09" name="Google Shape;10009;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0" name="Google Shape;10010;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1" name="Google Shape;10011;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12" name="Google Shape;10012;p85"/>
          <p:cNvGrpSpPr/>
          <p:nvPr/>
        </p:nvGrpSpPr>
        <p:grpSpPr>
          <a:xfrm>
            <a:off x="10947149" y="7108267"/>
            <a:ext cx="678506" cy="617531"/>
            <a:chOff x="1492675" y="4420975"/>
            <a:chExt cx="481825" cy="438525"/>
          </a:xfrm>
        </p:grpSpPr>
        <p:sp>
          <p:nvSpPr>
            <p:cNvPr id="10013" name="Google Shape;10013;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4" name="Google Shape;10014;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5" name="Google Shape;10015;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6" name="Google Shape;10016;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17" name="Google Shape;10017;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18" name="Google Shape;10018;p85"/>
          <p:cNvGrpSpPr/>
          <p:nvPr/>
        </p:nvGrpSpPr>
        <p:grpSpPr>
          <a:xfrm>
            <a:off x="11757112" y="7079117"/>
            <a:ext cx="685160" cy="675830"/>
            <a:chOff x="2084100" y="4400250"/>
            <a:chExt cx="486550" cy="479925"/>
          </a:xfrm>
        </p:grpSpPr>
        <p:sp>
          <p:nvSpPr>
            <p:cNvPr id="10019" name="Google Shape;10019;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0" name="Google Shape;10020;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1" name="Google Shape;10021;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2" name="Google Shape;10022;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3" name="Google Shape;10023;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4" name="Google Shape;10024;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25" name="Google Shape;10025;p85"/>
          <p:cNvGrpSpPr/>
          <p:nvPr/>
        </p:nvGrpSpPr>
        <p:grpSpPr>
          <a:xfrm>
            <a:off x="12630073" y="7077814"/>
            <a:ext cx="596337" cy="678436"/>
            <a:chOff x="2707950" y="4399325"/>
            <a:chExt cx="423475" cy="481775"/>
          </a:xfrm>
        </p:grpSpPr>
        <p:sp>
          <p:nvSpPr>
            <p:cNvPr id="10026" name="Google Shape;10026;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7" name="Google Shape;10027;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8" name="Google Shape;10028;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29" name="Google Shape;10029;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0" name="Google Shape;10030;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1" name="Google Shape;10031;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2" name="Google Shape;10032;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3" name="Google Shape;10033;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4" name="Google Shape;10034;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5" name="Google Shape;10035;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6" name="Google Shape;10036;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37" name="Google Shape;10037;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38" name="Google Shape;10038;p85"/>
          <p:cNvGrpSpPr/>
          <p:nvPr/>
        </p:nvGrpSpPr>
        <p:grpSpPr>
          <a:xfrm>
            <a:off x="13489111" y="7077762"/>
            <a:ext cx="550113" cy="678541"/>
            <a:chOff x="3330525" y="4399275"/>
            <a:chExt cx="390650" cy="481850"/>
          </a:xfrm>
        </p:grpSpPr>
        <p:sp>
          <p:nvSpPr>
            <p:cNvPr id="10039" name="Google Shape;10039;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0" name="Google Shape;10040;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1" name="Google Shape;10041;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2" name="Google Shape;10042;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3" name="Google Shape;10043;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4" name="Google Shape;10044;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5" name="Google Shape;10045;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46" name="Google Shape;10046;p85"/>
          <p:cNvGrpSpPr/>
          <p:nvPr/>
        </p:nvGrpSpPr>
        <p:grpSpPr>
          <a:xfrm>
            <a:off x="14338168" y="7077779"/>
            <a:ext cx="506530" cy="678506"/>
            <a:chOff x="3938800" y="4399275"/>
            <a:chExt cx="359700" cy="481825"/>
          </a:xfrm>
        </p:grpSpPr>
        <p:sp>
          <p:nvSpPr>
            <p:cNvPr id="10047" name="Google Shape;10047;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8" name="Google Shape;10048;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49" name="Google Shape;10049;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50" name="Google Shape;10050;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51" name="Google Shape;10051;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52" name="Google Shape;10052;p85"/>
          <p:cNvGrpSpPr/>
          <p:nvPr/>
        </p:nvGrpSpPr>
        <p:grpSpPr>
          <a:xfrm>
            <a:off x="15279724" y="7077779"/>
            <a:ext cx="318077" cy="678506"/>
            <a:chOff x="4584850" y="4399275"/>
            <a:chExt cx="225875" cy="481825"/>
          </a:xfrm>
        </p:grpSpPr>
        <p:sp>
          <p:nvSpPr>
            <p:cNvPr id="10053" name="Google Shape;10053;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54" name="Google Shape;10054;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10055" name="Google Shape;10055;p85"/>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10056" name="Google Shape;10056;p85"/>
          <p:cNvGrpSpPr/>
          <p:nvPr/>
        </p:nvGrpSpPr>
        <p:grpSpPr>
          <a:xfrm>
            <a:off x="2099360" y="7903590"/>
            <a:ext cx="678506" cy="678506"/>
            <a:chOff x="5642550" y="4399275"/>
            <a:chExt cx="481825" cy="481825"/>
          </a:xfrm>
        </p:grpSpPr>
        <p:sp>
          <p:nvSpPr>
            <p:cNvPr id="10057" name="Google Shape;10057;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58" name="Google Shape;10058;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59" name="Google Shape;10059;p85"/>
          <p:cNvGrpSpPr/>
          <p:nvPr/>
        </p:nvGrpSpPr>
        <p:grpSpPr>
          <a:xfrm>
            <a:off x="5719631" y="7927406"/>
            <a:ext cx="726631" cy="630874"/>
            <a:chOff x="6218300" y="4416175"/>
            <a:chExt cx="516000" cy="448000"/>
          </a:xfrm>
        </p:grpSpPr>
        <p:sp>
          <p:nvSpPr>
            <p:cNvPr id="10060" name="Google Shape;10060;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61" name="Google Shape;10061;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62" name="Google Shape;10062;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63" name="Google Shape;10063;p85"/>
          <p:cNvGrpSpPr/>
          <p:nvPr/>
        </p:nvGrpSpPr>
        <p:grpSpPr>
          <a:xfrm>
            <a:off x="11837758" y="7903585"/>
            <a:ext cx="678506" cy="678506"/>
            <a:chOff x="899850" y="4992125"/>
            <a:chExt cx="481825" cy="481825"/>
          </a:xfrm>
        </p:grpSpPr>
        <p:sp>
          <p:nvSpPr>
            <p:cNvPr id="10064" name="Google Shape;10064;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65" name="Google Shape;10065;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66" name="Google Shape;10066;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67" name="Google Shape;10067;p85"/>
          <p:cNvGrpSpPr/>
          <p:nvPr/>
        </p:nvGrpSpPr>
        <p:grpSpPr>
          <a:xfrm>
            <a:off x="10923415" y="7903585"/>
            <a:ext cx="678506" cy="678506"/>
            <a:chOff x="1492675" y="4992125"/>
            <a:chExt cx="481825" cy="481825"/>
          </a:xfrm>
        </p:grpSpPr>
        <p:sp>
          <p:nvSpPr>
            <p:cNvPr id="10068" name="Google Shape;10068;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69" name="Google Shape;10069;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70" name="Google Shape;10070;p85"/>
          <p:cNvGrpSpPr/>
          <p:nvPr/>
        </p:nvGrpSpPr>
        <p:grpSpPr>
          <a:xfrm>
            <a:off x="10008925" y="7903585"/>
            <a:ext cx="678506" cy="678506"/>
            <a:chOff x="2085525" y="4992125"/>
            <a:chExt cx="481825" cy="481825"/>
          </a:xfrm>
        </p:grpSpPr>
        <p:sp>
          <p:nvSpPr>
            <p:cNvPr id="10071" name="Google Shape;10071;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72" name="Google Shape;10072;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73" name="Google Shape;10073;p85"/>
          <p:cNvGrpSpPr/>
          <p:nvPr/>
        </p:nvGrpSpPr>
        <p:grpSpPr>
          <a:xfrm>
            <a:off x="13666441" y="7903585"/>
            <a:ext cx="678506" cy="678506"/>
            <a:chOff x="2678350" y="4992125"/>
            <a:chExt cx="481825" cy="481825"/>
          </a:xfrm>
        </p:grpSpPr>
        <p:sp>
          <p:nvSpPr>
            <p:cNvPr id="10074" name="Google Shape;10074;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75" name="Google Shape;10075;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76" name="Google Shape;10076;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77" name="Google Shape;10077;p85"/>
          <p:cNvGrpSpPr/>
          <p:nvPr/>
        </p:nvGrpSpPr>
        <p:grpSpPr>
          <a:xfrm>
            <a:off x="9257631" y="7903585"/>
            <a:ext cx="678506" cy="678506"/>
            <a:chOff x="3271200" y="4992125"/>
            <a:chExt cx="481825" cy="481825"/>
          </a:xfrm>
        </p:grpSpPr>
        <p:sp>
          <p:nvSpPr>
            <p:cNvPr id="10078" name="Google Shape;10078;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79" name="Google Shape;10079;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0" name="Google Shape;10080;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81" name="Google Shape;10081;p85"/>
          <p:cNvGrpSpPr/>
          <p:nvPr/>
        </p:nvGrpSpPr>
        <p:grpSpPr>
          <a:xfrm>
            <a:off x="14580525" y="7905644"/>
            <a:ext cx="678823" cy="674387"/>
            <a:chOff x="3863900" y="4993625"/>
            <a:chExt cx="482050" cy="478900"/>
          </a:xfrm>
        </p:grpSpPr>
        <p:sp>
          <p:nvSpPr>
            <p:cNvPr id="10082" name="Google Shape;10082;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3" name="Google Shape;10083;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4" name="Google Shape;10084;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5" name="Google Shape;10085;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86" name="Google Shape;10086;p85"/>
          <p:cNvGrpSpPr/>
          <p:nvPr/>
        </p:nvGrpSpPr>
        <p:grpSpPr>
          <a:xfrm>
            <a:off x="15494875" y="7905644"/>
            <a:ext cx="678823" cy="674387"/>
            <a:chOff x="4456725" y="4993625"/>
            <a:chExt cx="482050" cy="478900"/>
          </a:xfrm>
        </p:grpSpPr>
        <p:sp>
          <p:nvSpPr>
            <p:cNvPr id="10087" name="Google Shape;10087;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8" name="Google Shape;10088;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89" name="Google Shape;10089;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90" name="Google Shape;10090;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0091" name="Google Shape;10091;p85"/>
          <p:cNvGrpSpPr/>
          <p:nvPr/>
        </p:nvGrpSpPr>
        <p:grpSpPr>
          <a:xfrm>
            <a:off x="12752060" y="7905627"/>
            <a:ext cx="678823" cy="674422"/>
            <a:chOff x="5049575" y="4993600"/>
            <a:chExt cx="482050" cy="478925"/>
          </a:xfrm>
        </p:grpSpPr>
        <p:sp>
          <p:nvSpPr>
            <p:cNvPr id="10092" name="Google Shape;10092;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93" name="Google Shape;10093;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94" name="Google Shape;10094;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0095" name="Google Shape;10095;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10096" name="Google Shape;10096;p85"/>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rgbClr val="869FB2"/>
                </a:solidFill>
                <a:uFill>
                  <a:noFill/>
                </a:uFill>
                <a:hlinkClick r:id="rId3">
                  <a:extLst>
                    <a:ext uri="{A12FA001-AC4F-418D-AE19-62706E023703}">
                      <ahyp:hlinkClr val="tx"/>
                    </a:ext>
                  </a:extLst>
                </a:hlinkClick>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10097" name="Google Shape;10097;p85"/>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01" name="Shape 10101"/>
        <p:cNvGrpSpPr/>
        <p:nvPr/>
      </p:nvGrpSpPr>
      <p:grpSpPr>
        <a:xfrm>
          <a:off x="0" y="0"/>
          <a:ext cx="0" cy="0"/>
          <a:chOff x="0" y="0"/>
          <a:chExt cx="0" cy="0"/>
        </a:xfrm>
      </p:grpSpPr>
      <p:grpSp>
        <p:nvGrpSpPr>
          <p:cNvPr id="10102" name="Google Shape;10102;p86"/>
          <p:cNvGrpSpPr/>
          <p:nvPr/>
        </p:nvGrpSpPr>
        <p:grpSpPr>
          <a:xfrm>
            <a:off x="1752723" y="2616108"/>
            <a:ext cx="644197" cy="741058"/>
            <a:chOff x="-42971725" y="3217825"/>
            <a:chExt cx="275675" cy="317125"/>
          </a:xfrm>
        </p:grpSpPr>
        <p:sp>
          <p:nvSpPr>
            <p:cNvPr id="10103" name="Google Shape;10103;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4" name="Google Shape;10104;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5" name="Google Shape;10105;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6" name="Google Shape;10106;p86"/>
          <p:cNvGrpSpPr/>
          <p:nvPr/>
        </p:nvGrpSpPr>
        <p:grpSpPr>
          <a:xfrm>
            <a:off x="1696552" y="3553420"/>
            <a:ext cx="756539" cy="675102"/>
            <a:chOff x="-42996150" y="3612600"/>
            <a:chExt cx="323750" cy="288900"/>
          </a:xfrm>
        </p:grpSpPr>
        <p:sp>
          <p:nvSpPr>
            <p:cNvPr id="10107" name="Google Shape;10107;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8" name="Google Shape;10108;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9" name="Google Shape;10109;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0" name="Google Shape;10110;p86"/>
          <p:cNvGrpSpPr/>
          <p:nvPr/>
        </p:nvGrpSpPr>
        <p:grpSpPr>
          <a:xfrm>
            <a:off x="1702072" y="4372160"/>
            <a:ext cx="745498" cy="741817"/>
            <a:chOff x="-42994575" y="3950300"/>
            <a:chExt cx="319025" cy="317450"/>
          </a:xfrm>
        </p:grpSpPr>
        <p:sp>
          <p:nvSpPr>
            <p:cNvPr id="10111" name="Google Shape;10111;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2" name="Google Shape;10112;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3" name="Google Shape;10113;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4" name="Google Shape;10114;p86"/>
          <p:cNvGrpSpPr/>
          <p:nvPr/>
        </p:nvGrpSpPr>
        <p:grpSpPr>
          <a:xfrm>
            <a:off x="6008863" y="2665824"/>
            <a:ext cx="743570" cy="741759"/>
            <a:chOff x="-41111350" y="3239100"/>
            <a:chExt cx="318200" cy="317425"/>
          </a:xfrm>
        </p:grpSpPr>
        <p:sp>
          <p:nvSpPr>
            <p:cNvPr id="10115" name="Google Shape;10115;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6" name="Google Shape;10116;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7" name="Google Shape;10117;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8" name="Google Shape;10118;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9" name="Google Shape;10119;p86"/>
          <p:cNvGrpSpPr/>
          <p:nvPr/>
        </p:nvGrpSpPr>
        <p:grpSpPr>
          <a:xfrm>
            <a:off x="6001501" y="3536887"/>
            <a:ext cx="758292" cy="741934"/>
            <a:chOff x="-41117650" y="3605525"/>
            <a:chExt cx="324500" cy="317500"/>
          </a:xfrm>
        </p:grpSpPr>
        <p:sp>
          <p:nvSpPr>
            <p:cNvPr id="10120" name="Google Shape;10120;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1" name="Google Shape;10121;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2" name="Google Shape;10122;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23" name="Google Shape;10123;p86"/>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24" name="Google Shape;10124;p86"/>
          <p:cNvGrpSpPr/>
          <p:nvPr/>
        </p:nvGrpSpPr>
        <p:grpSpPr>
          <a:xfrm>
            <a:off x="3654010" y="5319934"/>
            <a:ext cx="432542" cy="743628"/>
            <a:chOff x="-39205300" y="3220175"/>
            <a:chExt cx="185100" cy="318225"/>
          </a:xfrm>
        </p:grpSpPr>
        <p:sp>
          <p:nvSpPr>
            <p:cNvPr id="10125" name="Google Shape;10125;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6" name="Google Shape;10126;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7" name="Google Shape;10127;p86"/>
          <p:cNvGrpSpPr/>
          <p:nvPr/>
        </p:nvGrpSpPr>
        <p:grpSpPr>
          <a:xfrm>
            <a:off x="3585066" y="6240076"/>
            <a:ext cx="600032" cy="738546"/>
            <a:chOff x="-39248625" y="3588600"/>
            <a:chExt cx="256775" cy="316050"/>
          </a:xfrm>
        </p:grpSpPr>
        <p:sp>
          <p:nvSpPr>
            <p:cNvPr id="10128" name="Google Shape;10128;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9" name="Google Shape;10129;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30" name="Google Shape;10130;p86"/>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1" name="Google Shape;10131;p86"/>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32" name="Google Shape;10132;p86"/>
          <p:cNvGrpSpPr/>
          <p:nvPr/>
        </p:nvGrpSpPr>
        <p:grpSpPr>
          <a:xfrm>
            <a:off x="2486493" y="2616108"/>
            <a:ext cx="859008" cy="741759"/>
            <a:chOff x="-42651700" y="3217825"/>
            <a:chExt cx="367600" cy="317425"/>
          </a:xfrm>
        </p:grpSpPr>
        <p:sp>
          <p:nvSpPr>
            <p:cNvPr id="10133" name="Google Shape;10133;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4" name="Google Shape;10134;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5" name="Google Shape;10135;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6" name="Google Shape;10136;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7" name="Google Shape;10137;p86"/>
          <p:cNvGrpSpPr/>
          <p:nvPr/>
        </p:nvGrpSpPr>
        <p:grpSpPr>
          <a:xfrm>
            <a:off x="2557357" y="3495409"/>
            <a:ext cx="717281" cy="726453"/>
            <a:chOff x="-42617300" y="3587775"/>
            <a:chExt cx="306950" cy="310875"/>
          </a:xfrm>
        </p:grpSpPr>
        <p:sp>
          <p:nvSpPr>
            <p:cNvPr id="10138" name="Google Shape;10138;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9" name="Google Shape;10139;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40" name="Google Shape;10140;p86"/>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41" name="Google Shape;10141;p86"/>
          <p:cNvGrpSpPr/>
          <p:nvPr/>
        </p:nvGrpSpPr>
        <p:grpSpPr>
          <a:xfrm>
            <a:off x="6901012" y="2664889"/>
            <a:ext cx="753852" cy="740649"/>
            <a:chOff x="-40748275" y="3238700"/>
            <a:chExt cx="322600" cy="316950"/>
          </a:xfrm>
        </p:grpSpPr>
        <p:sp>
          <p:nvSpPr>
            <p:cNvPr id="10142" name="Google Shape;10142;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3" name="Google Shape;10143;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4" name="Google Shape;10144;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5" name="Google Shape;10145;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6" name="Google Shape;10146;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7" name="Google Shape;10147;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8" name="Google Shape;10148;p86"/>
          <p:cNvGrpSpPr/>
          <p:nvPr/>
        </p:nvGrpSpPr>
        <p:grpSpPr>
          <a:xfrm>
            <a:off x="6906123" y="3600857"/>
            <a:ext cx="743628" cy="677380"/>
            <a:chOff x="-40745125" y="3632900"/>
            <a:chExt cx="318225" cy="289875"/>
          </a:xfrm>
        </p:grpSpPr>
        <p:sp>
          <p:nvSpPr>
            <p:cNvPr id="10149" name="Google Shape;10149;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0" name="Google Shape;10150;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1" name="Google Shape;10151;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2" name="Google Shape;10152;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3" name="Google Shape;10153;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4" name="Google Shape;10154;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5" name="Google Shape;10155;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6" name="Google Shape;10156;p86"/>
          <p:cNvGrpSpPr/>
          <p:nvPr/>
        </p:nvGrpSpPr>
        <p:grpSpPr>
          <a:xfrm>
            <a:off x="6914419" y="4423278"/>
            <a:ext cx="727037" cy="740357"/>
            <a:chOff x="-40742750" y="3972175"/>
            <a:chExt cx="311125" cy="316825"/>
          </a:xfrm>
        </p:grpSpPr>
        <p:sp>
          <p:nvSpPr>
            <p:cNvPr id="10157" name="Google Shape;10157;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8" name="Google Shape;10158;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9" name="Google Shape;10159;p86"/>
          <p:cNvGrpSpPr/>
          <p:nvPr/>
        </p:nvGrpSpPr>
        <p:grpSpPr>
          <a:xfrm>
            <a:off x="4479742" y="5323615"/>
            <a:ext cx="533784" cy="739948"/>
            <a:chOff x="-38860325" y="3221750"/>
            <a:chExt cx="228425" cy="316650"/>
          </a:xfrm>
        </p:grpSpPr>
        <p:sp>
          <p:nvSpPr>
            <p:cNvPr id="10160" name="Google Shape;10160;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1" name="Google Shape;10161;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2" name="Google Shape;10162;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3" name="Google Shape;10163;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4" name="Google Shape;10164;p86"/>
          <p:cNvGrpSpPr/>
          <p:nvPr/>
        </p:nvGrpSpPr>
        <p:grpSpPr>
          <a:xfrm>
            <a:off x="4381355" y="6247729"/>
            <a:ext cx="760161" cy="734223"/>
            <a:chOff x="-38905225" y="3591875"/>
            <a:chExt cx="325300" cy="314200"/>
          </a:xfrm>
        </p:grpSpPr>
        <p:sp>
          <p:nvSpPr>
            <p:cNvPr id="10165" name="Google Shape;10165;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6" name="Google Shape;10166;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7" name="Google Shape;10167;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68" name="Google Shape;10168;p86"/>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69" name="Google Shape;10169;p86"/>
          <p:cNvGrpSpPr/>
          <p:nvPr/>
        </p:nvGrpSpPr>
        <p:grpSpPr>
          <a:xfrm>
            <a:off x="7994855" y="6217888"/>
            <a:ext cx="581630" cy="739480"/>
            <a:chOff x="-37370925" y="3579105"/>
            <a:chExt cx="248900" cy="316450"/>
          </a:xfrm>
        </p:grpSpPr>
        <p:sp>
          <p:nvSpPr>
            <p:cNvPr id="10170" name="Google Shape;10170;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1" name="Google Shape;10171;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72" name="Google Shape;10172;p86"/>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3" name="Google Shape;10173;p86"/>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74" name="Google Shape;10174;p86"/>
          <p:cNvGrpSpPr/>
          <p:nvPr/>
        </p:nvGrpSpPr>
        <p:grpSpPr>
          <a:xfrm>
            <a:off x="3381605" y="4374030"/>
            <a:ext cx="743628" cy="739948"/>
            <a:chOff x="-42259725" y="3951100"/>
            <a:chExt cx="318225" cy="316650"/>
          </a:xfrm>
        </p:grpSpPr>
        <p:sp>
          <p:nvSpPr>
            <p:cNvPr id="10175" name="Google Shape;10175;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6" name="Google Shape;10176;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7" name="Google Shape;10177;p86"/>
          <p:cNvGrpSpPr/>
          <p:nvPr/>
        </p:nvGrpSpPr>
        <p:grpSpPr>
          <a:xfrm>
            <a:off x="7778328" y="2732072"/>
            <a:ext cx="741759" cy="675510"/>
            <a:chOff x="-40378075" y="3267450"/>
            <a:chExt cx="317425" cy="289075"/>
          </a:xfrm>
        </p:grpSpPr>
        <p:sp>
          <p:nvSpPr>
            <p:cNvPr id="10178" name="Google Shape;10178;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9" name="Google Shape;10179;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0" name="Google Shape;10180;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1" name="Google Shape;10181;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2" name="Google Shape;10182;p86"/>
          <p:cNvGrpSpPr/>
          <p:nvPr/>
        </p:nvGrpSpPr>
        <p:grpSpPr>
          <a:xfrm>
            <a:off x="7785660" y="3534609"/>
            <a:ext cx="727095" cy="739948"/>
            <a:chOff x="-40372575" y="3604550"/>
            <a:chExt cx="311150" cy="316650"/>
          </a:xfrm>
        </p:grpSpPr>
        <p:sp>
          <p:nvSpPr>
            <p:cNvPr id="10183" name="Google Shape;10183;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4" name="Google Shape;10184;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5" name="Google Shape;10185;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86" name="Google Shape;10186;p86"/>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87" name="Google Shape;10187;p86"/>
          <p:cNvGrpSpPr/>
          <p:nvPr/>
        </p:nvGrpSpPr>
        <p:grpSpPr>
          <a:xfrm>
            <a:off x="5233559" y="5319934"/>
            <a:ext cx="798076" cy="744329"/>
            <a:chOff x="-38542250" y="3220175"/>
            <a:chExt cx="341525" cy="318525"/>
          </a:xfrm>
        </p:grpSpPr>
        <p:sp>
          <p:nvSpPr>
            <p:cNvPr id="10188" name="Google Shape;10188;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9" name="Google Shape;10189;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0" name="Google Shape;10190;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1" name="Google Shape;10191;p86"/>
          <p:cNvGrpSpPr/>
          <p:nvPr/>
        </p:nvGrpSpPr>
        <p:grpSpPr>
          <a:xfrm>
            <a:off x="5277423" y="6238674"/>
            <a:ext cx="739948" cy="738137"/>
            <a:chOff x="-38537400" y="3588000"/>
            <a:chExt cx="316650" cy="315875"/>
          </a:xfrm>
        </p:grpSpPr>
        <p:sp>
          <p:nvSpPr>
            <p:cNvPr id="10192" name="Google Shape;10192;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3" name="Google Shape;10193;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4" name="Google Shape;10194;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5" name="Google Shape;10195;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6" name="Google Shape;10196;p86"/>
          <p:cNvGrpSpPr/>
          <p:nvPr/>
        </p:nvGrpSpPr>
        <p:grpSpPr>
          <a:xfrm>
            <a:off x="5275583" y="7153732"/>
            <a:ext cx="743628" cy="739948"/>
            <a:chOff x="-38538975" y="3954250"/>
            <a:chExt cx="318225" cy="316650"/>
          </a:xfrm>
        </p:grpSpPr>
        <p:sp>
          <p:nvSpPr>
            <p:cNvPr id="10197" name="Google Shape;10197;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8" name="Google Shape;10198;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9" name="Google Shape;10199;p86"/>
          <p:cNvGrpSpPr/>
          <p:nvPr/>
        </p:nvGrpSpPr>
        <p:grpSpPr>
          <a:xfrm>
            <a:off x="7910207" y="7143587"/>
            <a:ext cx="750931" cy="743628"/>
            <a:chOff x="-37385100" y="3949908"/>
            <a:chExt cx="321350" cy="318225"/>
          </a:xfrm>
        </p:grpSpPr>
        <p:sp>
          <p:nvSpPr>
            <p:cNvPr id="10200" name="Google Shape;10200;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1" name="Google Shape;10201;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2" name="Google Shape;10202;p86"/>
          <p:cNvGrpSpPr/>
          <p:nvPr/>
        </p:nvGrpSpPr>
        <p:grpSpPr>
          <a:xfrm>
            <a:off x="4261526" y="2614706"/>
            <a:ext cx="741817" cy="741350"/>
            <a:chOff x="-41895050" y="3217225"/>
            <a:chExt cx="317450" cy="317250"/>
          </a:xfrm>
        </p:grpSpPr>
        <p:sp>
          <p:nvSpPr>
            <p:cNvPr id="10203" name="Google Shape;10203;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4" name="Google Shape;10204;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5" name="Google Shape;10205;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6" name="Google Shape;10206;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7" name="Google Shape;10207;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8" name="Google Shape;10208;p86"/>
          <p:cNvGrpSpPr/>
          <p:nvPr/>
        </p:nvGrpSpPr>
        <p:grpSpPr>
          <a:xfrm>
            <a:off x="4260620" y="3488574"/>
            <a:ext cx="743628" cy="739948"/>
            <a:chOff x="-41893475" y="3584850"/>
            <a:chExt cx="318225" cy="316650"/>
          </a:xfrm>
        </p:grpSpPr>
        <p:sp>
          <p:nvSpPr>
            <p:cNvPr id="10209" name="Google Shape;10209;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0" name="Google Shape;10210;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1" name="Google Shape;10211;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2" name="Google Shape;10212;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13" name="Google Shape;10213;p86"/>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4" name="Google Shape;10214;p86"/>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15" name="Google Shape;10215;p86"/>
          <p:cNvGrpSpPr/>
          <p:nvPr/>
        </p:nvGrpSpPr>
        <p:grpSpPr>
          <a:xfrm>
            <a:off x="1800677" y="6279159"/>
            <a:ext cx="675043" cy="741817"/>
            <a:chOff x="-39998250" y="3605325"/>
            <a:chExt cx="288875" cy="317450"/>
          </a:xfrm>
        </p:grpSpPr>
        <p:sp>
          <p:nvSpPr>
            <p:cNvPr id="10216" name="Google Shape;10216;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7" name="Google Shape;10217;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8" name="Google Shape;10218;p86"/>
          <p:cNvGrpSpPr/>
          <p:nvPr/>
        </p:nvGrpSpPr>
        <p:grpSpPr>
          <a:xfrm>
            <a:off x="1768225" y="7196087"/>
            <a:ext cx="739948" cy="739889"/>
            <a:chOff x="-40011050" y="3972375"/>
            <a:chExt cx="316650" cy="316625"/>
          </a:xfrm>
        </p:grpSpPr>
        <p:sp>
          <p:nvSpPr>
            <p:cNvPr id="10219" name="Google Shape;10219;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0" name="Google Shape;10220;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1" name="Google Shape;10221;p86"/>
          <p:cNvGrpSpPr/>
          <p:nvPr/>
        </p:nvGrpSpPr>
        <p:grpSpPr>
          <a:xfrm>
            <a:off x="6232087" y="5325484"/>
            <a:ext cx="533842" cy="738078"/>
            <a:chOff x="-38129425" y="3222550"/>
            <a:chExt cx="228450" cy="315850"/>
          </a:xfrm>
        </p:grpSpPr>
        <p:sp>
          <p:nvSpPr>
            <p:cNvPr id="10222" name="Google Shape;10222;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3" name="Google Shape;10223;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4" name="Google Shape;10224;p86"/>
          <p:cNvGrpSpPr/>
          <p:nvPr/>
        </p:nvGrpSpPr>
        <p:grpSpPr>
          <a:xfrm>
            <a:off x="6142024" y="6238674"/>
            <a:ext cx="743570" cy="739948"/>
            <a:chOff x="-38172725" y="3588000"/>
            <a:chExt cx="318200" cy="316650"/>
          </a:xfrm>
        </p:grpSpPr>
        <p:sp>
          <p:nvSpPr>
            <p:cNvPr id="10225" name="Google Shape;10225;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6" name="Google Shape;10226;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7" name="Google Shape;10227;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8" name="Google Shape;10228;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9" name="Google Shape;10229;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0" name="Google Shape;10230;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1" name="Google Shape;10231;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2" name="Google Shape;10232;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33" name="Google Shape;10233;p86"/>
          <p:cNvGrpSpPr/>
          <p:nvPr/>
        </p:nvGrpSpPr>
        <p:grpSpPr>
          <a:xfrm>
            <a:off x="6293829" y="7155543"/>
            <a:ext cx="439961" cy="739948"/>
            <a:chOff x="-38109725" y="3955025"/>
            <a:chExt cx="188275" cy="316650"/>
          </a:xfrm>
        </p:grpSpPr>
        <p:sp>
          <p:nvSpPr>
            <p:cNvPr id="10234" name="Google Shape;10234;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5" name="Google Shape;10235;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36" name="Google Shape;10236;p86"/>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37" name="Google Shape;10237;p86"/>
          <p:cNvGrpSpPr/>
          <p:nvPr/>
        </p:nvGrpSpPr>
        <p:grpSpPr>
          <a:xfrm>
            <a:off x="5124627" y="2618387"/>
            <a:ext cx="747309" cy="738137"/>
            <a:chOff x="-41530375" y="3218800"/>
            <a:chExt cx="319800" cy="315875"/>
          </a:xfrm>
        </p:grpSpPr>
        <p:sp>
          <p:nvSpPr>
            <p:cNvPr id="10238" name="Google Shape;10238;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9" name="Google Shape;10239;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0" name="Google Shape;10240;p86"/>
          <p:cNvGrpSpPr/>
          <p:nvPr/>
        </p:nvGrpSpPr>
        <p:grpSpPr>
          <a:xfrm>
            <a:off x="5129213" y="3648703"/>
            <a:ext cx="738137" cy="578007"/>
            <a:chOff x="-41526450" y="3653375"/>
            <a:chExt cx="315875" cy="247350"/>
          </a:xfrm>
        </p:grpSpPr>
        <p:sp>
          <p:nvSpPr>
            <p:cNvPr id="10241" name="Google Shape;10241;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2" name="Google Shape;10242;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3" name="Google Shape;10243;p86"/>
          <p:cNvGrpSpPr/>
          <p:nvPr/>
        </p:nvGrpSpPr>
        <p:grpSpPr>
          <a:xfrm>
            <a:off x="5131988" y="4374030"/>
            <a:ext cx="732587" cy="739948"/>
            <a:chOff x="-41526450" y="3951100"/>
            <a:chExt cx="313500" cy="316650"/>
          </a:xfrm>
        </p:grpSpPr>
        <p:sp>
          <p:nvSpPr>
            <p:cNvPr id="10244" name="Google Shape;10244;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5" name="Google Shape;10245;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6" name="Google Shape;10246;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7" name="Google Shape;10247;p86"/>
          <p:cNvGrpSpPr/>
          <p:nvPr/>
        </p:nvGrpSpPr>
        <p:grpSpPr>
          <a:xfrm>
            <a:off x="2662497" y="5362289"/>
            <a:ext cx="679191" cy="743628"/>
            <a:chOff x="-39625900" y="3238300"/>
            <a:chExt cx="290650" cy="318225"/>
          </a:xfrm>
        </p:grpSpPr>
        <p:sp>
          <p:nvSpPr>
            <p:cNvPr id="10248" name="Google Shape;10248;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9" name="Google Shape;10249;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50" name="Google Shape;10250;p86"/>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51" name="Google Shape;10251;p86"/>
          <p:cNvGrpSpPr/>
          <p:nvPr/>
        </p:nvGrpSpPr>
        <p:grpSpPr>
          <a:xfrm>
            <a:off x="2650599" y="7195211"/>
            <a:ext cx="732587" cy="740882"/>
            <a:chOff x="-39647175" y="3972000"/>
            <a:chExt cx="313500" cy="317050"/>
          </a:xfrm>
        </p:grpSpPr>
        <p:sp>
          <p:nvSpPr>
            <p:cNvPr id="10252" name="Google Shape;10252;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3" name="Google Shape;10253;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4" name="Google Shape;10254;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5" name="Google Shape;10255;p86"/>
          <p:cNvGrpSpPr/>
          <p:nvPr/>
        </p:nvGrpSpPr>
        <p:grpSpPr>
          <a:xfrm>
            <a:off x="6988854" y="5323206"/>
            <a:ext cx="750989" cy="741759"/>
            <a:chOff x="-37808850" y="3221575"/>
            <a:chExt cx="321375" cy="317425"/>
          </a:xfrm>
        </p:grpSpPr>
        <p:sp>
          <p:nvSpPr>
            <p:cNvPr id="10256" name="Google Shape;10256;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7" name="Google Shape;10257;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8" name="Google Shape;10258;p86"/>
          <p:cNvGrpSpPr/>
          <p:nvPr/>
        </p:nvGrpSpPr>
        <p:grpSpPr>
          <a:xfrm>
            <a:off x="7006402" y="6367267"/>
            <a:ext cx="745498" cy="482316"/>
            <a:chOff x="-37806500" y="3643030"/>
            <a:chExt cx="319025" cy="206400"/>
          </a:xfrm>
        </p:grpSpPr>
        <p:sp>
          <p:nvSpPr>
            <p:cNvPr id="10259" name="Google Shape;10259;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0" name="Google Shape;10260;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61" name="Google Shape;10261;p86"/>
          <p:cNvGrpSpPr/>
          <p:nvPr/>
        </p:nvGrpSpPr>
        <p:grpSpPr>
          <a:xfrm>
            <a:off x="7011017" y="7151863"/>
            <a:ext cx="736267" cy="743628"/>
            <a:chOff x="-37804925" y="3953450"/>
            <a:chExt cx="315075" cy="318225"/>
          </a:xfrm>
        </p:grpSpPr>
        <p:sp>
          <p:nvSpPr>
            <p:cNvPr id="10262" name="Google Shape;10262;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3" name="Google Shape;10263;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4" name="Google Shape;10264;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65" name="Google Shape;10265;p86"/>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66" name="Google Shape;10266;p86"/>
          <p:cNvGrpSpPr/>
          <p:nvPr/>
        </p:nvGrpSpPr>
        <p:grpSpPr>
          <a:xfrm>
            <a:off x="9721954" y="2657077"/>
            <a:ext cx="711325" cy="617451"/>
            <a:chOff x="-28462125" y="3199700"/>
            <a:chExt cx="298550" cy="259150"/>
          </a:xfrm>
        </p:grpSpPr>
        <p:sp>
          <p:nvSpPr>
            <p:cNvPr id="10267" name="Google Shape;10267;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8" name="Google Shape;10268;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9" name="Google Shape;10269;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0" name="Google Shape;10270;p86"/>
          <p:cNvGrpSpPr/>
          <p:nvPr/>
        </p:nvGrpSpPr>
        <p:grpSpPr>
          <a:xfrm>
            <a:off x="9723860" y="3526456"/>
            <a:ext cx="707513" cy="705667"/>
            <a:chOff x="-28461325" y="3545475"/>
            <a:chExt cx="296950" cy="296175"/>
          </a:xfrm>
        </p:grpSpPr>
        <p:sp>
          <p:nvSpPr>
            <p:cNvPr id="10271" name="Google Shape;10271;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2" name="Google Shape;10272;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3" name="Google Shape;10273;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4" name="Google Shape;10274;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5" name="Google Shape;10275;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6" name="Google Shape;10276;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7" name="Google Shape;10277;p86"/>
          <p:cNvGrpSpPr/>
          <p:nvPr/>
        </p:nvGrpSpPr>
        <p:grpSpPr>
          <a:xfrm>
            <a:off x="9716325" y="4426543"/>
            <a:ext cx="722583" cy="705607"/>
            <a:chOff x="-28463700" y="3914875"/>
            <a:chExt cx="303275" cy="296150"/>
          </a:xfrm>
        </p:grpSpPr>
        <p:sp>
          <p:nvSpPr>
            <p:cNvPr id="10278" name="Google Shape;10278;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9" name="Google Shape;10279;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0" name="Google Shape;10280;p86"/>
          <p:cNvGrpSpPr/>
          <p:nvPr/>
        </p:nvGrpSpPr>
        <p:grpSpPr>
          <a:xfrm>
            <a:off x="14185894" y="2738710"/>
            <a:ext cx="703760" cy="454183"/>
            <a:chOff x="-26573400" y="3224125"/>
            <a:chExt cx="295375" cy="190625"/>
          </a:xfrm>
        </p:grpSpPr>
        <p:sp>
          <p:nvSpPr>
            <p:cNvPr id="10281" name="Google Shape;10281;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2" name="Google Shape;10282;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3" name="Google Shape;10283;p86"/>
          <p:cNvGrpSpPr/>
          <p:nvPr/>
        </p:nvGrpSpPr>
        <p:grpSpPr>
          <a:xfrm>
            <a:off x="14185894" y="3527380"/>
            <a:ext cx="703760" cy="703820"/>
            <a:chOff x="-26573400" y="3546250"/>
            <a:chExt cx="295375" cy="295400"/>
          </a:xfrm>
        </p:grpSpPr>
        <p:sp>
          <p:nvSpPr>
            <p:cNvPr id="10284" name="Google Shape;10284;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5" name="Google Shape;10285;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6" name="Google Shape;10286;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7" name="Google Shape;10287;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8" name="Google Shape;10288;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89" name="Google Shape;10289;p86"/>
          <p:cNvGrpSpPr/>
          <p:nvPr/>
        </p:nvGrpSpPr>
        <p:grpSpPr>
          <a:xfrm>
            <a:off x="14162455" y="4427198"/>
            <a:ext cx="750638" cy="704297"/>
            <a:chOff x="-26583625" y="3917025"/>
            <a:chExt cx="315050" cy="295600"/>
          </a:xfrm>
        </p:grpSpPr>
        <p:sp>
          <p:nvSpPr>
            <p:cNvPr id="10290" name="Google Shape;10290;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1" name="Google Shape;10291;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2" name="Google Shape;10292;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3" name="Google Shape;10293;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94" name="Google Shape;10294;p86"/>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95" name="Google Shape;10295;p86"/>
          <p:cNvGrpSpPr/>
          <p:nvPr/>
        </p:nvGrpSpPr>
        <p:grpSpPr>
          <a:xfrm>
            <a:off x="11559484" y="6345257"/>
            <a:ext cx="578078" cy="705667"/>
            <a:chOff x="-24694925" y="3518700"/>
            <a:chExt cx="242625" cy="296175"/>
          </a:xfrm>
        </p:grpSpPr>
        <p:sp>
          <p:nvSpPr>
            <p:cNvPr id="10296" name="Google Shape;10296;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7" name="Google Shape;10297;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8" name="Google Shape;10298;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9" name="Google Shape;10299;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0" name="Google Shape;10300;p86"/>
          <p:cNvGrpSpPr/>
          <p:nvPr/>
        </p:nvGrpSpPr>
        <p:grpSpPr>
          <a:xfrm>
            <a:off x="11558560" y="7245314"/>
            <a:ext cx="579925" cy="705667"/>
            <a:chOff x="-24709100" y="3888875"/>
            <a:chExt cx="243400" cy="296175"/>
          </a:xfrm>
        </p:grpSpPr>
        <p:sp>
          <p:nvSpPr>
            <p:cNvPr id="10301" name="Google Shape;10301;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2" name="Google Shape;10302;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3" name="Google Shape;10303;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4" name="Google Shape;10304;p86"/>
          <p:cNvGrpSpPr/>
          <p:nvPr/>
        </p:nvGrpSpPr>
        <p:grpSpPr>
          <a:xfrm>
            <a:off x="15958561" y="5390641"/>
            <a:ext cx="713112" cy="699114"/>
            <a:chOff x="-22863675" y="3131775"/>
            <a:chExt cx="299300" cy="293425"/>
          </a:xfrm>
        </p:grpSpPr>
        <p:sp>
          <p:nvSpPr>
            <p:cNvPr id="10305" name="Google Shape;10305;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6" name="Google Shape;10306;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7" name="Google Shape;10307;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8" name="Google Shape;10308;p86"/>
          <p:cNvGrpSpPr/>
          <p:nvPr/>
        </p:nvGrpSpPr>
        <p:grpSpPr>
          <a:xfrm>
            <a:off x="10644288" y="2612998"/>
            <a:ext cx="621203" cy="705607"/>
            <a:chOff x="-28069875" y="3175300"/>
            <a:chExt cx="260725" cy="296150"/>
          </a:xfrm>
        </p:grpSpPr>
        <p:sp>
          <p:nvSpPr>
            <p:cNvPr id="10309" name="Google Shape;10309;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0" name="Google Shape;10310;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1" name="Google Shape;10311;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2" name="Google Shape;10312;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3" name="Google Shape;10313;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4" name="Google Shape;10314;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5" name="Google Shape;10315;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6" name="Google Shape;10316;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7" name="Google Shape;10317;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18" name="Google Shape;10318;p86"/>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319" name="Google Shape;10319;p86"/>
          <p:cNvGrpSpPr/>
          <p:nvPr/>
        </p:nvGrpSpPr>
        <p:grpSpPr>
          <a:xfrm>
            <a:off x="10726845" y="4427466"/>
            <a:ext cx="456089" cy="703760"/>
            <a:chOff x="-28032075" y="3916450"/>
            <a:chExt cx="191425" cy="295375"/>
          </a:xfrm>
        </p:grpSpPr>
        <p:sp>
          <p:nvSpPr>
            <p:cNvPr id="10320" name="Google Shape;10320;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1" name="Google Shape;10321;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2" name="Google Shape;10322;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3" name="Google Shape;10323;p86"/>
          <p:cNvGrpSpPr/>
          <p:nvPr/>
        </p:nvGrpSpPr>
        <p:grpSpPr>
          <a:xfrm>
            <a:off x="15057539" y="2612969"/>
            <a:ext cx="705667" cy="705667"/>
            <a:chOff x="-26201650" y="3176075"/>
            <a:chExt cx="296175" cy="296175"/>
          </a:xfrm>
        </p:grpSpPr>
        <p:sp>
          <p:nvSpPr>
            <p:cNvPr id="10324" name="Google Shape;10324;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5" name="Google Shape;10325;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6" name="Google Shape;10326;p86"/>
          <p:cNvGrpSpPr/>
          <p:nvPr/>
        </p:nvGrpSpPr>
        <p:grpSpPr>
          <a:xfrm>
            <a:off x="15056586" y="3527409"/>
            <a:ext cx="707573" cy="703760"/>
            <a:chOff x="-26204800" y="3547050"/>
            <a:chExt cx="296975" cy="295375"/>
          </a:xfrm>
        </p:grpSpPr>
        <p:sp>
          <p:nvSpPr>
            <p:cNvPr id="10327" name="Google Shape;10327;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8" name="Google Shape;10328;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29" name="Google Shape;10329;p86"/>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330" name="Google Shape;10330;p86"/>
          <p:cNvGrpSpPr/>
          <p:nvPr/>
        </p:nvGrpSpPr>
        <p:grpSpPr>
          <a:xfrm>
            <a:off x="12399095" y="5387365"/>
            <a:ext cx="690656" cy="705667"/>
            <a:chOff x="-24353875" y="3147725"/>
            <a:chExt cx="289875" cy="296175"/>
          </a:xfrm>
        </p:grpSpPr>
        <p:sp>
          <p:nvSpPr>
            <p:cNvPr id="10331" name="Google Shape;10331;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2" name="Google Shape;10332;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3" name="Google Shape;10333;p86"/>
          <p:cNvGrpSpPr/>
          <p:nvPr/>
        </p:nvGrpSpPr>
        <p:grpSpPr>
          <a:xfrm>
            <a:off x="12415059" y="6346181"/>
            <a:ext cx="658729" cy="703820"/>
            <a:chOff x="-24344425" y="3519475"/>
            <a:chExt cx="276475" cy="295400"/>
          </a:xfrm>
        </p:grpSpPr>
        <p:sp>
          <p:nvSpPr>
            <p:cNvPr id="10334" name="Google Shape;10334;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5" name="Google Shape;10335;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6" name="Google Shape;10336;p86"/>
          <p:cNvGrpSpPr/>
          <p:nvPr/>
        </p:nvGrpSpPr>
        <p:grpSpPr>
          <a:xfrm>
            <a:off x="12394420" y="7250020"/>
            <a:ext cx="700008" cy="696255"/>
            <a:chOff x="-24353075" y="3891250"/>
            <a:chExt cx="293800" cy="292225"/>
          </a:xfrm>
        </p:grpSpPr>
        <p:sp>
          <p:nvSpPr>
            <p:cNvPr id="10337" name="Google Shape;10337;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8" name="Google Shape;10338;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9" name="Google Shape;10339;p86"/>
          <p:cNvGrpSpPr/>
          <p:nvPr/>
        </p:nvGrpSpPr>
        <p:grpSpPr>
          <a:xfrm>
            <a:off x="15961361" y="6346627"/>
            <a:ext cx="707513" cy="702927"/>
            <a:chOff x="-22845575" y="3504075"/>
            <a:chExt cx="296950" cy="295025"/>
          </a:xfrm>
        </p:grpSpPr>
        <p:sp>
          <p:nvSpPr>
            <p:cNvPr id="10340" name="Google Shape;10340;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1" name="Google Shape;10341;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42" name="Google Shape;10342;p86"/>
          <p:cNvGrpSpPr/>
          <p:nvPr/>
        </p:nvGrpSpPr>
        <p:grpSpPr>
          <a:xfrm>
            <a:off x="11547724" y="2613922"/>
            <a:ext cx="598688" cy="703760"/>
            <a:chOff x="-27691025" y="3175300"/>
            <a:chExt cx="251275" cy="295375"/>
          </a:xfrm>
        </p:grpSpPr>
        <p:sp>
          <p:nvSpPr>
            <p:cNvPr id="10343" name="Google Shape;10343;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4" name="Google Shape;10344;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5" name="Google Shape;10345;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6" name="Google Shape;10346;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47" name="Google Shape;10347;p86"/>
          <p:cNvGrpSpPr/>
          <p:nvPr/>
        </p:nvGrpSpPr>
        <p:grpSpPr>
          <a:xfrm>
            <a:off x="11492358" y="3651275"/>
            <a:ext cx="709419" cy="456030"/>
            <a:chOff x="-27721750" y="3598250"/>
            <a:chExt cx="297750" cy="191400"/>
          </a:xfrm>
        </p:grpSpPr>
        <p:sp>
          <p:nvSpPr>
            <p:cNvPr id="10348" name="Google Shape;10348;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9" name="Google Shape;10349;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0" name="Google Shape;10350;p86"/>
          <p:cNvGrpSpPr/>
          <p:nvPr/>
        </p:nvGrpSpPr>
        <p:grpSpPr>
          <a:xfrm>
            <a:off x="11495157" y="4438367"/>
            <a:ext cx="703820" cy="681960"/>
            <a:chOff x="-27719400" y="3925600"/>
            <a:chExt cx="295400" cy="286225"/>
          </a:xfrm>
        </p:grpSpPr>
        <p:sp>
          <p:nvSpPr>
            <p:cNvPr id="10351" name="Google Shape;10351;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2" name="Google Shape;10352;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3" name="Google Shape;10353;p86"/>
          <p:cNvGrpSpPr/>
          <p:nvPr/>
        </p:nvGrpSpPr>
        <p:grpSpPr>
          <a:xfrm>
            <a:off x="15937701" y="2612045"/>
            <a:ext cx="707513" cy="707513"/>
            <a:chOff x="-25834600" y="3176875"/>
            <a:chExt cx="296950" cy="296950"/>
          </a:xfrm>
        </p:grpSpPr>
        <p:sp>
          <p:nvSpPr>
            <p:cNvPr id="10354" name="Google Shape;10354;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5" name="Google Shape;10355;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6" name="Google Shape;10356;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7" name="Google Shape;10357;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8" name="Google Shape;10358;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9" name="Google Shape;10359;p86"/>
          <p:cNvGrpSpPr/>
          <p:nvPr/>
        </p:nvGrpSpPr>
        <p:grpSpPr>
          <a:xfrm>
            <a:off x="15937701" y="3548049"/>
            <a:ext cx="707513" cy="662482"/>
            <a:chOff x="-25834600" y="3564375"/>
            <a:chExt cx="296950" cy="278050"/>
          </a:xfrm>
        </p:grpSpPr>
        <p:sp>
          <p:nvSpPr>
            <p:cNvPr id="10360" name="Google Shape;10360;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1" name="Google Shape;10361;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2" name="Google Shape;10362;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3" name="Google Shape;10363;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4" name="Google Shape;10364;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5" name="Google Shape;10365;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6" name="Google Shape;10366;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7" name="Google Shape;10367;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68" name="Google Shape;10368;p86"/>
          <p:cNvGrpSpPr/>
          <p:nvPr/>
        </p:nvGrpSpPr>
        <p:grpSpPr>
          <a:xfrm>
            <a:off x="15933949" y="4426752"/>
            <a:ext cx="715018" cy="705190"/>
            <a:chOff x="-25834600" y="3915850"/>
            <a:chExt cx="300100" cy="295975"/>
          </a:xfrm>
        </p:grpSpPr>
        <p:sp>
          <p:nvSpPr>
            <p:cNvPr id="10369" name="Google Shape;10369;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0" name="Google Shape;10370;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1" name="Google Shape;10371;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72" name="Google Shape;10372;p86"/>
          <p:cNvGrpSpPr/>
          <p:nvPr/>
        </p:nvGrpSpPr>
        <p:grpSpPr>
          <a:xfrm>
            <a:off x="13404804" y="5389212"/>
            <a:ext cx="457936" cy="701974"/>
            <a:chOff x="-23930925" y="3149300"/>
            <a:chExt cx="192200" cy="294625"/>
          </a:xfrm>
        </p:grpSpPr>
        <p:sp>
          <p:nvSpPr>
            <p:cNvPr id="10373" name="Google Shape;10373;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4" name="Google Shape;10374;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5" name="Google Shape;10375;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6" name="Google Shape;10376;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77" name="Google Shape;10377;p86"/>
          <p:cNvGrpSpPr/>
          <p:nvPr/>
        </p:nvGrpSpPr>
        <p:grpSpPr>
          <a:xfrm>
            <a:off x="13318465" y="6346181"/>
            <a:ext cx="630615" cy="703820"/>
            <a:chOff x="-23962425" y="3519475"/>
            <a:chExt cx="264675" cy="295400"/>
          </a:xfrm>
        </p:grpSpPr>
        <p:sp>
          <p:nvSpPr>
            <p:cNvPr id="10378" name="Google Shape;10378;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9" name="Google Shape;10379;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380" name="Google Shape;10380;p86"/>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381" name="Google Shape;10381;p86"/>
          <p:cNvGrpSpPr/>
          <p:nvPr/>
        </p:nvGrpSpPr>
        <p:grpSpPr>
          <a:xfrm>
            <a:off x="16075816" y="7246268"/>
            <a:ext cx="478605" cy="703760"/>
            <a:chOff x="-22788075" y="3904625"/>
            <a:chExt cx="200875" cy="295375"/>
          </a:xfrm>
        </p:grpSpPr>
        <p:sp>
          <p:nvSpPr>
            <p:cNvPr id="10382" name="Google Shape;10382;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3" name="Google Shape;10383;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4" name="Google Shape;10384;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5" name="Google Shape;10385;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86" name="Google Shape;10386;p86"/>
          <p:cNvGrpSpPr/>
          <p:nvPr/>
        </p:nvGrpSpPr>
        <p:grpSpPr>
          <a:xfrm>
            <a:off x="12386412" y="2612998"/>
            <a:ext cx="709419" cy="705607"/>
            <a:chOff x="-27351575" y="3175300"/>
            <a:chExt cx="297750" cy="296150"/>
          </a:xfrm>
        </p:grpSpPr>
        <p:sp>
          <p:nvSpPr>
            <p:cNvPr id="10387" name="Google Shape;10387;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8" name="Google Shape;10388;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9" name="Google Shape;10389;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0" name="Google Shape;10390;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1" name="Google Shape;10391;p86"/>
          <p:cNvGrpSpPr/>
          <p:nvPr/>
        </p:nvGrpSpPr>
        <p:grpSpPr>
          <a:xfrm>
            <a:off x="12471828" y="3526218"/>
            <a:ext cx="538587" cy="706143"/>
            <a:chOff x="-27313750" y="3545275"/>
            <a:chExt cx="226050" cy="296375"/>
          </a:xfrm>
        </p:grpSpPr>
        <p:sp>
          <p:nvSpPr>
            <p:cNvPr id="10392" name="Google Shape;10392;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3" name="Google Shape;10393;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4" name="Google Shape;10394;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5" name="Google Shape;10395;p86"/>
          <p:cNvGrpSpPr/>
          <p:nvPr/>
        </p:nvGrpSpPr>
        <p:grpSpPr>
          <a:xfrm>
            <a:off x="12386412" y="4422761"/>
            <a:ext cx="709419" cy="713172"/>
            <a:chOff x="-27351575" y="3915650"/>
            <a:chExt cx="297750" cy="299325"/>
          </a:xfrm>
        </p:grpSpPr>
        <p:sp>
          <p:nvSpPr>
            <p:cNvPr id="10396" name="Google Shape;10396;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7" name="Google Shape;10397;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98" name="Google Shape;10398;p86"/>
          <p:cNvGrpSpPr/>
          <p:nvPr/>
        </p:nvGrpSpPr>
        <p:grpSpPr>
          <a:xfrm>
            <a:off x="9761392" y="5387158"/>
            <a:ext cx="638120" cy="706084"/>
            <a:chOff x="-25445525" y="3175900"/>
            <a:chExt cx="267825" cy="296350"/>
          </a:xfrm>
        </p:grpSpPr>
        <p:sp>
          <p:nvSpPr>
            <p:cNvPr id="10399" name="Google Shape;10399;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0" name="Google Shape;10400;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1" name="Google Shape;10401;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2" name="Google Shape;10402;p86"/>
          <p:cNvGrpSpPr/>
          <p:nvPr/>
        </p:nvGrpSpPr>
        <p:grpSpPr>
          <a:xfrm>
            <a:off x="9724819" y="6367804"/>
            <a:ext cx="711266" cy="660576"/>
            <a:chOff x="-25465200" y="3565175"/>
            <a:chExt cx="298525" cy="277250"/>
          </a:xfrm>
        </p:grpSpPr>
        <p:sp>
          <p:nvSpPr>
            <p:cNvPr id="10403" name="Google Shape;10403;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4" name="Google Shape;10404;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5" name="Google Shape;10405;p86"/>
          <p:cNvGrpSpPr/>
          <p:nvPr/>
        </p:nvGrpSpPr>
        <p:grpSpPr>
          <a:xfrm>
            <a:off x="9723896" y="7246864"/>
            <a:ext cx="713112" cy="702569"/>
            <a:chOff x="-25465200" y="3916150"/>
            <a:chExt cx="299300" cy="294875"/>
          </a:xfrm>
        </p:grpSpPr>
        <p:sp>
          <p:nvSpPr>
            <p:cNvPr id="10406" name="Google Shape;10406;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7" name="Google Shape;10407;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8" name="Google Shape;10408;p86"/>
          <p:cNvGrpSpPr/>
          <p:nvPr/>
        </p:nvGrpSpPr>
        <p:grpSpPr>
          <a:xfrm>
            <a:off x="14178775" y="5387395"/>
            <a:ext cx="703760" cy="705607"/>
            <a:chOff x="-23615075" y="3148525"/>
            <a:chExt cx="295375" cy="296150"/>
          </a:xfrm>
        </p:grpSpPr>
        <p:sp>
          <p:nvSpPr>
            <p:cNvPr id="10409" name="Google Shape;10409;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0" name="Google Shape;10410;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1" name="Google Shape;10411;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2" name="Google Shape;10412;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13" name="Google Shape;10413;p86"/>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14" name="Google Shape;10414;p86"/>
          <p:cNvGrpSpPr/>
          <p:nvPr/>
        </p:nvGrpSpPr>
        <p:grpSpPr>
          <a:xfrm>
            <a:off x="14177822" y="7265954"/>
            <a:ext cx="705667" cy="664388"/>
            <a:chOff x="-23615075" y="3906200"/>
            <a:chExt cx="296175" cy="278850"/>
          </a:xfrm>
        </p:grpSpPr>
        <p:sp>
          <p:nvSpPr>
            <p:cNvPr id="10415" name="Google Shape;10415;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6" name="Google Shape;10416;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7" name="Google Shape;10417;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18" name="Google Shape;10418;p86"/>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19" name="Google Shape;10419;p86"/>
          <p:cNvGrpSpPr/>
          <p:nvPr/>
        </p:nvGrpSpPr>
        <p:grpSpPr>
          <a:xfrm>
            <a:off x="13275760" y="2613237"/>
            <a:ext cx="707513" cy="705130"/>
            <a:chOff x="-26980600" y="3175500"/>
            <a:chExt cx="296950" cy="295950"/>
          </a:xfrm>
        </p:grpSpPr>
        <p:sp>
          <p:nvSpPr>
            <p:cNvPr id="10420" name="Google Shape;10420;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1" name="Google Shape;10421;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2" name="Google Shape;10422;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23" name="Google Shape;10423;p86"/>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24" name="Google Shape;10424;p86"/>
          <p:cNvGrpSpPr/>
          <p:nvPr/>
        </p:nvGrpSpPr>
        <p:grpSpPr>
          <a:xfrm>
            <a:off x="13276713" y="4490308"/>
            <a:ext cx="705607" cy="578078"/>
            <a:chOff x="-26981375" y="3951875"/>
            <a:chExt cx="296150" cy="242625"/>
          </a:xfrm>
        </p:grpSpPr>
        <p:sp>
          <p:nvSpPr>
            <p:cNvPr id="10425" name="Google Shape;10425;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6" name="Google Shape;10426;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7" name="Google Shape;10427;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8" name="Google Shape;10428;p86"/>
          <p:cNvGrpSpPr/>
          <p:nvPr/>
        </p:nvGrpSpPr>
        <p:grpSpPr>
          <a:xfrm>
            <a:off x="10606798" y="5385490"/>
            <a:ext cx="703820" cy="709419"/>
            <a:chOff x="-25094250" y="3176075"/>
            <a:chExt cx="295400" cy="297750"/>
          </a:xfrm>
        </p:grpSpPr>
        <p:sp>
          <p:nvSpPr>
            <p:cNvPr id="10429" name="Google Shape;10429;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0" name="Google Shape;10430;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1" name="Google Shape;10431;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32" name="Google Shape;10432;p86"/>
          <p:cNvGrpSpPr/>
          <p:nvPr/>
        </p:nvGrpSpPr>
        <p:grpSpPr>
          <a:xfrm>
            <a:off x="10606798" y="6346211"/>
            <a:ext cx="703820" cy="703760"/>
            <a:chOff x="-25094250" y="3547050"/>
            <a:chExt cx="295400" cy="295375"/>
          </a:xfrm>
        </p:grpSpPr>
        <p:sp>
          <p:nvSpPr>
            <p:cNvPr id="10433" name="Google Shape;10433;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4" name="Google Shape;10434;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5" name="Google Shape;10435;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6" name="Google Shape;10436;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7" name="Google Shape;10437;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38" name="Google Shape;10438;p86"/>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39" name="Google Shape;10439;p86"/>
          <p:cNvGrpSpPr/>
          <p:nvPr/>
        </p:nvGrpSpPr>
        <p:grpSpPr>
          <a:xfrm>
            <a:off x="15070953" y="5387395"/>
            <a:ext cx="705607" cy="705607"/>
            <a:chOff x="-23245675" y="3148525"/>
            <a:chExt cx="296150" cy="296150"/>
          </a:xfrm>
        </p:grpSpPr>
        <p:sp>
          <p:nvSpPr>
            <p:cNvPr id="10440" name="Google Shape;10440;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1" name="Google Shape;10441;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2" name="Google Shape;10442;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43" name="Google Shape;10443;p86"/>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44" name="Google Shape;10444;p86"/>
          <p:cNvGrpSpPr/>
          <p:nvPr/>
        </p:nvGrpSpPr>
        <p:grpSpPr>
          <a:xfrm>
            <a:off x="15071876" y="7245344"/>
            <a:ext cx="703760" cy="705607"/>
            <a:chOff x="-23244900" y="3888100"/>
            <a:chExt cx="295375" cy="296150"/>
          </a:xfrm>
        </p:grpSpPr>
        <p:sp>
          <p:nvSpPr>
            <p:cNvPr id="10445" name="Google Shape;10445;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6" name="Google Shape;10446;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7" name="Google Shape;10447;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8" name="Google Shape;10448;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9" name="Google Shape;10449;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0" name="Google Shape;10450;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1" name="Google Shape;10451;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2" name="Google Shape;10452;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3" name="Google Shape;10453;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4" name="Google Shape;10454;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5" name="Google Shape;10455;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56" name="Google Shape;10456;p86"/>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7" name="Google Shape;10457;p86"/>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10458" name="Google Shape;10458;p86"/>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62" name="Shape 10462"/>
        <p:cNvGrpSpPr/>
        <p:nvPr/>
      </p:nvGrpSpPr>
      <p:grpSpPr>
        <a:xfrm>
          <a:off x="0" y="0"/>
          <a:ext cx="0" cy="0"/>
          <a:chOff x="0" y="0"/>
          <a:chExt cx="0" cy="0"/>
        </a:xfrm>
      </p:grpSpPr>
      <p:sp>
        <p:nvSpPr>
          <p:cNvPr id="10463" name="Google Shape;10463;p87"/>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64" name="Google Shape;10464;p87"/>
          <p:cNvGrpSpPr/>
          <p:nvPr/>
        </p:nvGrpSpPr>
        <p:grpSpPr>
          <a:xfrm>
            <a:off x="1700009" y="3646037"/>
            <a:ext cx="734521" cy="734521"/>
            <a:chOff x="-65145700" y="3727425"/>
            <a:chExt cx="317425" cy="317425"/>
          </a:xfrm>
        </p:grpSpPr>
        <p:sp>
          <p:nvSpPr>
            <p:cNvPr id="10465" name="Google Shape;10465;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6" name="Google Shape;10466;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67" name="Google Shape;10467;p87"/>
          <p:cNvGrpSpPr/>
          <p:nvPr/>
        </p:nvGrpSpPr>
        <p:grpSpPr>
          <a:xfrm>
            <a:off x="1706401" y="4503865"/>
            <a:ext cx="721737" cy="734521"/>
            <a:chOff x="-65144125" y="4094450"/>
            <a:chExt cx="311900" cy="317425"/>
          </a:xfrm>
        </p:grpSpPr>
        <p:sp>
          <p:nvSpPr>
            <p:cNvPr id="10468" name="Google Shape;10468;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9" name="Google Shape;10469;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0" name="Google Shape;10470;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71" name="Google Shape;10471;p87"/>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72" name="Google Shape;10472;p87"/>
          <p:cNvGrpSpPr/>
          <p:nvPr/>
        </p:nvGrpSpPr>
        <p:grpSpPr>
          <a:xfrm>
            <a:off x="6113540" y="3645256"/>
            <a:ext cx="741290" cy="736083"/>
            <a:chOff x="-63250675" y="3744075"/>
            <a:chExt cx="320350" cy="318100"/>
          </a:xfrm>
        </p:grpSpPr>
        <p:sp>
          <p:nvSpPr>
            <p:cNvPr id="10473" name="Google Shape;10473;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4" name="Google Shape;10474;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5" name="Google Shape;10475;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6" name="Google Shape;10476;p87"/>
          <p:cNvGrpSpPr/>
          <p:nvPr/>
        </p:nvGrpSpPr>
        <p:grpSpPr>
          <a:xfrm>
            <a:off x="6116924" y="4503866"/>
            <a:ext cx="734521" cy="734521"/>
            <a:chOff x="-63250675" y="4110200"/>
            <a:chExt cx="317425" cy="317425"/>
          </a:xfrm>
        </p:grpSpPr>
        <p:sp>
          <p:nvSpPr>
            <p:cNvPr id="10477" name="Google Shape;10477;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8" name="Google Shape;10478;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9" name="Google Shape;10479;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0" name="Google Shape;10480;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1" name="Google Shape;10481;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2" name="Google Shape;10482;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3" name="Google Shape;10483;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4" name="Google Shape;10484;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5" name="Google Shape;10485;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6" name="Google Shape;10486;p87"/>
          <p:cNvGrpSpPr/>
          <p:nvPr/>
        </p:nvGrpSpPr>
        <p:grpSpPr>
          <a:xfrm>
            <a:off x="3475017" y="5498056"/>
            <a:ext cx="718150" cy="717687"/>
            <a:chOff x="-61351725" y="3372400"/>
            <a:chExt cx="310350" cy="310150"/>
          </a:xfrm>
        </p:grpSpPr>
        <p:sp>
          <p:nvSpPr>
            <p:cNvPr id="10487" name="Google Shape;10487;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8" name="Google Shape;10488;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9" name="Google Shape;10489;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0" name="Google Shape;10490;p87"/>
          <p:cNvGrpSpPr/>
          <p:nvPr/>
        </p:nvGrpSpPr>
        <p:grpSpPr>
          <a:xfrm>
            <a:off x="3467728" y="6424169"/>
            <a:ext cx="732728" cy="667068"/>
            <a:chOff x="-61354875" y="3751050"/>
            <a:chExt cx="316650" cy="288275"/>
          </a:xfrm>
        </p:grpSpPr>
        <p:sp>
          <p:nvSpPr>
            <p:cNvPr id="10491" name="Google Shape;10491;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2" name="Google Shape;10492;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3" name="Google Shape;10493;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4" name="Google Shape;10494;p87"/>
          <p:cNvGrpSpPr/>
          <p:nvPr/>
        </p:nvGrpSpPr>
        <p:grpSpPr>
          <a:xfrm>
            <a:off x="3467728" y="7307447"/>
            <a:ext cx="732728" cy="734579"/>
            <a:chOff x="-61354875" y="4101525"/>
            <a:chExt cx="316650" cy="317450"/>
          </a:xfrm>
        </p:grpSpPr>
        <p:sp>
          <p:nvSpPr>
            <p:cNvPr id="10495" name="Google Shape;10495;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6" name="Google Shape;10496;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97" name="Google Shape;10497;p87"/>
          <p:cNvGrpSpPr/>
          <p:nvPr/>
        </p:nvGrpSpPr>
        <p:grpSpPr>
          <a:xfrm>
            <a:off x="7900598" y="5491200"/>
            <a:ext cx="736315" cy="731398"/>
            <a:chOff x="-59470075" y="3308975"/>
            <a:chExt cx="318200" cy="316075"/>
          </a:xfrm>
        </p:grpSpPr>
        <p:sp>
          <p:nvSpPr>
            <p:cNvPr id="10498" name="Google Shape;10498;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9" name="Google Shape;10499;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0" name="Google Shape;10500;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1" name="Google Shape;10501;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2" name="Google Shape;10502;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3" name="Google Shape;10503;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4" name="Google Shape;10504;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5" name="Google Shape;10505;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6" name="Google Shape;10506;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7" name="Google Shape;10507;p87"/>
          <p:cNvGrpSpPr/>
          <p:nvPr/>
        </p:nvGrpSpPr>
        <p:grpSpPr>
          <a:xfrm>
            <a:off x="2591458" y="2762610"/>
            <a:ext cx="734521" cy="729373"/>
            <a:chOff x="-64781025" y="3361050"/>
            <a:chExt cx="317425" cy="315200"/>
          </a:xfrm>
        </p:grpSpPr>
        <p:sp>
          <p:nvSpPr>
            <p:cNvPr id="10508" name="Google Shape;10508;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9" name="Google Shape;10509;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0" name="Google Shape;10510;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1" name="Google Shape;10511;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12" name="Google Shape;10512;p87"/>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3" name="Google Shape;10513;p87"/>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4" name="Google Shape;10514;p87"/>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15" name="Google Shape;10515;p87"/>
          <p:cNvGrpSpPr/>
          <p:nvPr/>
        </p:nvGrpSpPr>
        <p:grpSpPr>
          <a:xfrm>
            <a:off x="7000258" y="3645487"/>
            <a:ext cx="765529" cy="735621"/>
            <a:chOff x="-62890750" y="3747425"/>
            <a:chExt cx="330825" cy="317900"/>
          </a:xfrm>
        </p:grpSpPr>
        <p:sp>
          <p:nvSpPr>
            <p:cNvPr id="10516" name="Google Shape;10516;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7" name="Google Shape;10517;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8" name="Google Shape;10518;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9" name="Google Shape;10519;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0" name="Google Shape;10520;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1" name="Google Shape;10521;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2" name="Google Shape;10522;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3" name="Google Shape;10523;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4" name="Google Shape;10524;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5" name="Google Shape;10525;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6" name="Google Shape;10526;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7" name="Google Shape;10527;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8" name="Google Shape;10528;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9" name="Google Shape;10529;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0" name="Google Shape;10530;p87"/>
          <p:cNvGrpSpPr/>
          <p:nvPr/>
        </p:nvGrpSpPr>
        <p:grpSpPr>
          <a:xfrm>
            <a:off x="7015762" y="4504762"/>
            <a:ext cx="734521" cy="732728"/>
            <a:chOff x="-62884425" y="4111775"/>
            <a:chExt cx="317425" cy="316650"/>
          </a:xfrm>
        </p:grpSpPr>
        <p:sp>
          <p:nvSpPr>
            <p:cNvPr id="10531" name="Google Shape;10531;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2" name="Google Shape;10532;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3" name="Google Shape;10533;p87"/>
          <p:cNvGrpSpPr/>
          <p:nvPr/>
        </p:nvGrpSpPr>
        <p:grpSpPr>
          <a:xfrm>
            <a:off x="4361029" y="5496899"/>
            <a:ext cx="730877" cy="720001"/>
            <a:chOff x="-60991775" y="3376900"/>
            <a:chExt cx="315850" cy="311150"/>
          </a:xfrm>
        </p:grpSpPr>
        <p:sp>
          <p:nvSpPr>
            <p:cNvPr id="10534" name="Google Shape;10534;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5" name="Google Shape;10535;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6" name="Google Shape;10536;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7" name="Google Shape;10537;p87"/>
          <p:cNvGrpSpPr/>
          <p:nvPr/>
        </p:nvGrpSpPr>
        <p:grpSpPr>
          <a:xfrm>
            <a:off x="4360104" y="6398628"/>
            <a:ext cx="732728" cy="718150"/>
            <a:chOff x="-60988625" y="3740800"/>
            <a:chExt cx="316650" cy="310350"/>
          </a:xfrm>
        </p:grpSpPr>
        <p:sp>
          <p:nvSpPr>
            <p:cNvPr id="10538" name="Google Shape;10538;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9" name="Google Shape;10539;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0" name="Google Shape;10540;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1" name="Google Shape;10541;p87"/>
          <p:cNvGrpSpPr/>
          <p:nvPr/>
        </p:nvGrpSpPr>
        <p:grpSpPr>
          <a:xfrm>
            <a:off x="4360104" y="7309530"/>
            <a:ext cx="732728" cy="730414"/>
            <a:chOff x="-60987850" y="4100950"/>
            <a:chExt cx="316650" cy="315650"/>
          </a:xfrm>
        </p:grpSpPr>
        <p:sp>
          <p:nvSpPr>
            <p:cNvPr id="10542" name="Google Shape;10542;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3" name="Google Shape;10543;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4" name="Google Shape;10544;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5" name="Google Shape;10545;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6" name="Google Shape;10546;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47" name="Google Shape;10547;p87"/>
          <p:cNvGrpSpPr/>
          <p:nvPr/>
        </p:nvGrpSpPr>
        <p:grpSpPr>
          <a:xfrm>
            <a:off x="7899672" y="6400450"/>
            <a:ext cx="738166" cy="714505"/>
            <a:chOff x="-59447250" y="3706150"/>
            <a:chExt cx="319000" cy="308775"/>
          </a:xfrm>
        </p:grpSpPr>
        <p:sp>
          <p:nvSpPr>
            <p:cNvPr id="10548" name="Google Shape;10548;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9" name="Google Shape;10549;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0" name="Google Shape;10550;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1" name="Google Shape;10551;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52" name="Google Shape;10552;p87"/>
          <p:cNvGrpSpPr/>
          <p:nvPr/>
        </p:nvGrpSpPr>
        <p:grpSpPr>
          <a:xfrm>
            <a:off x="3477128" y="2763072"/>
            <a:ext cx="736373" cy="728447"/>
            <a:chOff x="-64406125" y="3362225"/>
            <a:chExt cx="318225" cy="314800"/>
          </a:xfrm>
        </p:grpSpPr>
        <p:sp>
          <p:nvSpPr>
            <p:cNvPr id="10553" name="Google Shape;10553;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4" name="Google Shape;10554;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55" name="Google Shape;10555;p87"/>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56" name="Google Shape;10556;p87"/>
          <p:cNvGrpSpPr/>
          <p:nvPr/>
        </p:nvGrpSpPr>
        <p:grpSpPr>
          <a:xfrm>
            <a:off x="3478054" y="4504762"/>
            <a:ext cx="734521" cy="732728"/>
            <a:chOff x="-64410850" y="4094450"/>
            <a:chExt cx="317425" cy="316650"/>
          </a:xfrm>
        </p:grpSpPr>
        <p:sp>
          <p:nvSpPr>
            <p:cNvPr id="10557" name="Google Shape;10557;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8" name="Google Shape;10558;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9" name="Google Shape;10559;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60" name="Google Shape;10560;p87"/>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61" name="Google Shape;10561;p87"/>
          <p:cNvGrpSpPr/>
          <p:nvPr/>
        </p:nvGrpSpPr>
        <p:grpSpPr>
          <a:xfrm>
            <a:off x="7921149" y="3644909"/>
            <a:ext cx="730935" cy="736778"/>
            <a:chOff x="-62516625" y="3743175"/>
            <a:chExt cx="315875" cy="318400"/>
          </a:xfrm>
        </p:grpSpPr>
        <p:sp>
          <p:nvSpPr>
            <p:cNvPr id="10562" name="Google Shape;10562;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3" name="Google Shape;10563;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64" name="Google Shape;10564;p87"/>
          <p:cNvGrpSpPr/>
          <p:nvPr/>
        </p:nvGrpSpPr>
        <p:grpSpPr>
          <a:xfrm>
            <a:off x="7934831" y="4544852"/>
            <a:ext cx="703572" cy="652548"/>
            <a:chOff x="-62511900" y="4129100"/>
            <a:chExt cx="304050" cy="282000"/>
          </a:xfrm>
        </p:grpSpPr>
        <p:sp>
          <p:nvSpPr>
            <p:cNvPr id="10565" name="Google Shape;10565;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6" name="Google Shape;10566;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7" name="Google Shape;10567;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8" name="Google Shape;10568;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9" name="Google Shape;10569;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0" name="Google Shape;10570;p87"/>
          <p:cNvGrpSpPr/>
          <p:nvPr/>
        </p:nvGrpSpPr>
        <p:grpSpPr>
          <a:xfrm>
            <a:off x="5291074" y="5489639"/>
            <a:ext cx="621540" cy="734521"/>
            <a:chOff x="-60597975" y="3367475"/>
            <a:chExt cx="268600" cy="317425"/>
          </a:xfrm>
        </p:grpSpPr>
        <p:sp>
          <p:nvSpPr>
            <p:cNvPr id="10571" name="Google Shape;10571;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2" name="Google Shape;10572;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3" name="Google Shape;10573;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4" name="Google Shape;10574;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5" name="Google Shape;10575;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76" name="Google Shape;10576;p87"/>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77" name="Google Shape;10577;p87"/>
          <p:cNvGrpSpPr/>
          <p:nvPr/>
        </p:nvGrpSpPr>
        <p:grpSpPr>
          <a:xfrm>
            <a:off x="5235480" y="7412272"/>
            <a:ext cx="732728" cy="524931"/>
            <a:chOff x="-60621600" y="4145650"/>
            <a:chExt cx="316650" cy="226850"/>
          </a:xfrm>
        </p:grpSpPr>
        <p:sp>
          <p:nvSpPr>
            <p:cNvPr id="10578" name="Google Shape;10578;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9" name="Google Shape;10579;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0" name="Google Shape;10580;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1" name="Google Shape;10581;p87"/>
          <p:cNvGrpSpPr/>
          <p:nvPr/>
        </p:nvGrpSpPr>
        <p:grpSpPr>
          <a:xfrm>
            <a:off x="7908784" y="7309270"/>
            <a:ext cx="719943" cy="730935"/>
            <a:chOff x="-59400775" y="4084200"/>
            <a:chExt cx="311125" cy="315875"/>
          </a:xfrm>
        </p:grpSpPr>
        <p:sp>
          <p:nvSpPr>
            <p:cNvPr id="10582" name="Google Shape;10582;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3" name="Google Shape;10583;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4" name="Google Shape;10584;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5" name="Google Shape;10585;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6" name="Google Shape;10586;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7" name="Google Shape;10587;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88" name="Google Shape;10588;p87"/>
          <p:cNvGrpSpPr/>
          <p:nvPr/>
        </p:nvGrpSpPr>
        <p:grpSpPr>
          <a:xfrm>
            <a:off x="4356972" y="2760932"/>
            <a:ext cx="730877" cy="732728"/>
            <a:chOff x="-64044600" y="3360375"/>
            <a:chExt cx="315850" cy="316650"/>
          </a:xfrm>
        </p:grpSpPr>
        <p:sp>
          <p:nvSpPr>
            <p:cNvPr id="10589" name="Google Shape;10589;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0" name="Google Shape;10590;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1" name="Google Shape;10591;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2" name="Google Shape;10592;p87"/>
          <p:cNvGrpSpPr/>
          <p:nvPr/>
        </p:nvGrpSpPr>
        <p:grpSpPr>
          <a:xfrm>
            <a:off x="4409818" y="3646037"/>
            <a:ext cx="625185" cy="734521"/>
            <a:chOff x="-64022550" y="3727425"/>
            <a:chExt cx="270175" cy="317425"/>
          </a:xfrm>
        </p:grpSpPr>
        <p:sp>
          <p:nvSpPr>
            <p:cNvPr id="10593" name="Google Shape;10593;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4" name="Google Shape;10594;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5" name="Google Shape;10595;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6" name="Google Shape;10596;p87"/>
          <p:cNvGrpSpPr/>
          <p:nvPr/>
        </p:nvGrpSpPr>
        <p:grpSpPr>
          <a:xfrm>
            <a:off x="4458093" y="4503837"/>
            <a:ext cx="528633" cy="734579"/>
            <a:chOff x="-64001300" y="4093650"/>
            <a:chExt cx="228450" cy="317450"/>
          </a:xfrm>
        </p:grpSpPr>
        <p:sp>
          <p:nvSpPr>
            <p:cNvPr id="10597" name="Google Shape;10597;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8" name="Google Shape;10598;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9" name="Google Shape;10599;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0" name="Google Shape;10600;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1" name="Google Shape;10601;p87"/>
          <p:cNvGrpSpPr/>
          <p:nvPr/>
        </p:nvGrpSpPr>
        <p:grpSpPr>
          <a:xfrm>
            <a:off x="1696102" y="5490420"/>
            <a:ext cx="719943" cy="732960"/>
            <a:chOff x="-62148800" y="3377700"/>
            <a:chExt cx="311125" cy="316750"/>
          </a:xfrm>
        </p:grpSpPr>
        <p:sp>
          <p:nvSpPr>
            <p:cNvPr id="10602" name="Google Shape;10602;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3" name="Google Shape;10603;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4" name="Google Shape;10604;p87"/>
          <p:cNvGrpSpPr/>
          <p:nvPr/>
        </p:nvGrpSpPr>
        <p:grpSpPr>
          <a:xfrm>
            <a:off x="1687916" y="6390413"/>
            <a:ext cx="736315" cy="734579"/>
            <a:chOff x="-62154300" y="3743950"/>
            <a:chExt cx="318200" cy="317450"/>
          </a:xfrm>
        </p:grpSpPr>
        <p:sp>
          <p:nvSpPr>
            <p:cNvPr id="10605" name="Google Shape;10605;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6" name="Google Shape;10606;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7" name="Google Shape;10607;p87"/>
          <p:cNvGrpSpPr/>
          <p:nvPr/>
        </p:nvGrpSpPr>
        <p:grpSpPr>
          <a:xfrm>
            <a:off x="1687887" y="7308373"/>
            <a:ext cx="736373" cy="732728"/>
            <a:chOff x="-62151950" y="4111775"/>
            <a:chExt cx="318225" cy="316650"/>
          </a:xfrm>
        </p:grpSpPr>
        <p:sp>
          <p:nvSpPr>
            <p:cNvPr id="10608" name="Google Shape;10608;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9" name="Google Shape;10609;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0" name="Google Shape;10610;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1" name="Google Shape;10611;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2" name="Google Shape;10612;p87"/>
          <p:cNvGrpSpPr/>
          <p:nvPr/>
        </p:nvGrpSpPr>
        <p:grpSpPr>
          <a:xfrm>
            <a:off x="6125137" y="5489465"/>
            <a:ext cx="736315" cy="734869"/>
            <a:chOff x="-60254550" y="3367325"/>
            <a:chExt cx="318200" cy="317575"/>
          </a:xfrm>
        </p:grpSpPr>
        <p:sp>
          <p:nvSpPr>
            <p:cNvPr id="10613" name="Google Shape;10613;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4" name="Google Shape;10614;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5" name="Google Shape;10615;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6" name="Google Shape;10616;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17" name="Google Shape;10617;p87"/>
          <p:cNvGrpSpPr/>
          <p:nvPr/>
        </p:nvGrpSpPr>
        <p:grpSpPr>
          <a:xfrm>
            <a:off x="6126930" y="6391454"/>
            <a:ext cx="732728" cy="732497"/>
            <a:chOff x="-60255350" y="3733825"/>
            <a:chExt cx="316650" cy="316550"/>
          </a:xfrm>
        </p:grpSpPr>
        <p:sp>
          <p:nvSpPr>
            <p:cNvPr id="10618" name="Google Shape;10618;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9" name="Google Shape;10619;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0" name="Google Shape;10620;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1" name="Google Shape;10621;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2" name="Google Shape;10622;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3" name="Google Shape;10623;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4" name="Google Shape;10624;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5" name="Google Shape;10625;p87"/>
          <p:cNvGrpSpPr/>
          <p:nvPr/>
        </p:nvGrpSpPr>
        <p:grpSpPr>
          <a:xfrm>
            <a:off x="6182524" y="7309270"/>
            <a:ext cx="621540" cy="730935"/>
            <a:chOff x="-60232500" y="4101525"/>
            <a:chExt cx="268600" cy="315875"/>
          </a:xfrm>
        </p:grpSpPr>
        <p:sp>
          <p:nvSpPr>
            <p:cNvPr id="10626" name="Google Shape;10626;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7" name="Google Shape;10627;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28" name="Google Shape;10628;p87"/>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29" name="Google Shape;10629;p87"/>
          <p:cNvGrpSpPr/>
          <p:nvPr/>
        </p:nvGrpSpPr>
        <p:grpSpPr>
          <a:xfrm>
            <a:off x="5248525" y="2760932"/>
            <a:ext cx="736373" cy="732728"/>
            <a:chOff x="-63679950" y="3360375"/>
            <a:chExt cx="318225" cy="316650"/>
          </a:xfrm>
        </p:grpSpPr>
        <p:sp>
          <p:nvSpPr>
            <p:cNvPr id="10630" name="Google Shape;10630;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1" name="Google Shape;10631;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2" name="Google Shape;10632;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3" name="Google Shape;10633;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34" name="Google Shape;10634;p87"/>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35" name="Google Shape;10635;p87"/>
          <p:cNvGrpSpPr/>
          <p:nvPr/>
        </p:nvGrpSpPr>
        <p:grpSpPr>
          <a:xfrm>
            <a:off x="5245777" y="4503605"/>
            <a:ext cx="741868" cy="735042"/>
            <a:chOff x="-63679950" y="4093450"/>
            <a:chExt cx="320600" cy="317650"/>
          </a:xfrm>
        </p:grpSpPr>
        <p:sp>
          <p:nvSpPr>
            <p:cNvPr id="10636" name="Google Shape;10636;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7" name="Google Shape;10637;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8" name="Google Shape;10638;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39" name="Google Shape;10639;p87"/>
          <p:cNvGrpSpPr/>
          <p:nvPr/>
        </p:nvGrpSpPr>
        <p:grpSpPr>
          <a:xfrm>
            <a:off x="2566012" y="5489610"/>
            <a:ext cx="732728" cy="734579"/>
            <a:chOff x="-61784125" y="3377700"/>
            <a:chExt cx="316650" cy="317450"/>
          </a:xfrm>
        </p:grpSpPr>
        <p:sp>
          <p:nvSpPr>
            <p:cNvPr id="10640" name="Google Shape;10640;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1" name="Google Shape;10641;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2" name="Google Shape;10642;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3" name="Google Shape;10643;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4" name="Google Shape;10644;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5" name="Google Shape;10645;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6" name="Google Shape;10646;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7" name="Google Shape;10647;p87"/>
          <p:cNvGrpSpPr/>
          <p:nvPr/>
        </p:nvGrpSpPr>
        <p:grpSpPr>
          <a:xfrm>
            <a:off x="2566012" y="6390413"/>
            <a:ext cx="732728" cy="734579"/>
            <a:chOff x="-61783350" y="3743950"/>
            <a:chExt cx="316650" cy="317450"/>
          </a:xfrm>
        </p:grpSpPr>
        <p:sp>
          <p:nvSpPr>
            <p:cNvPr id="10648" name="Google Shape;10648;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9" name="Google Shape;10649;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50" name="Google Shape;10650;p87"/>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1" name="Google Shape;10651;p87"/>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2" name="Google Shape;10652;p87"/>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53" name="Google Shape;10653;p87"/>
          <p:cNvGrpSpPr/>
          <p:nvPr/>
        </p:nvGrpSpPr>
        <p:grpSpPr>
          <a:xfrm>
            <a:off x="7008861" y="7310080"/>
            <a:ext cx="738224" cy="729315"/>
            <a:chOff x="-59869425" y="4102225"/>
            <a:chExt cx="319025" cy="315175"/>
          </a:xfrm>
        </p:grpSpPr>
        <p:sp>
          <p:nvSpPr>
            <p:cNvPr id="10654" name="Google Shape;10654;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5" name="Google Shape;10655;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6" name="Google Shape;10656;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7" name="Google Shape;10657;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58" name="Google Shape;10658;p87"/>
          <p:cNvGrpSpPr/>
          <p:nvPr/>
        </p:nvGrpSpPr>
        <p:grpSpPr>
          <a:xfrm>
            <a:off x="5246467" y="8247723"/>
            <a:ext cx="732728" cy="730935"/>
            <a:chOff x="-59029025" y="3711650"/>
            <a:chExt cx="316650" cy="315875"/>
          </a:xfrm>
        </p:grpSpPr>
        <p:sp>
          <p:nvSpPr>
            <p:cNvPr id="10659" name="Google Shape;10659;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0" name="Google Shape;10660;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1" name="Google Shape;10661;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2" name="Google Shape;10662;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3" name="Google Shape;10663;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4" name="Google Shape;10664;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5" name="Google Shape;10665;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66" name="Google Shape;10666;p87"/>
          <p:cNvGrpSpPr/>
          <p:nvPr/>
        </p:nvGrpSpPr>
        <p:grpSpPr>
          <a:xfrm>
            <a:off x="9718622" y="2759835"/>
            <a:ext cx="703881" cy="696375"/>
            <a:chOff x="581525" y="3254850"/>
            <a:chExt cx="297750" cy="294575"/>
          </a:xfrm>
        </p:grpSpPr>
        <p:sp>
          <p:nvSpPr>
            <p:cNvPr id="10667" name="Google Shape;10667;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8" name="Google Shape;10668;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9" name="Google Shape;10669;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70" name="Google Shape;10670;p87"/>
          <p:cNvGrpSpPr/>
          <p:nvPr/>
        </p:nvGrpSpPr>
        <p:grpSpPr>
          <a:xfrm>
            <a:off x="9716760" y="3637707"/>
            <a:ext cx="707604" cy="702995"/>
            <a:chOff x="580725" y="3617925"/>
            <a:chExt cx="299325" cy="297375"/>
          </a:xfrm>
        </p:grpSpPr>
        <p:sp>
          <p:nvSpPr>
            <p:cNvPr id="10671" name="Google Shape;10671;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72" name="Google Shape;10672;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73" name="Google Shape;10673;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74" name="Google Shape;10674;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675" name="Google Shape;10675;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676" name="Google Shape;10676;p87"/>
          <p:cNvGrpSpPr/>
          <p:nvPr/>
        </p:nvGrpSpPr>
        <p:grpSpPr>
          <a:xfrm>
            <a:off x="9720483" y="4532087"/>
            <a:ext cx="700158" cy="700158"/>
            <a:chOff x="583100" y="3982600"/>
            <a:chExt cx="296175" cy="296175"/>
          </a:xfrm>
        </p:grpSpPr>
        <p:sp>
          <p:nvSpPr>
            <p:cNvPr id="10677" name="Google Shape;10677;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8" name="Google Shape;10678;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9" name="Google Shape;10679;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0" name="Google Shape;10680;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1" name="Google Shape;10681;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2" name="Google Shape;10682;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3" name="Google Shape;10683;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84" name="Google Shape;10684;p87"/>
          <p:cNvGrpSpPr/>
          <p:nvPr/>
        </p:nvGrpSpPr>
        <p:grpSpPr>
          <a:xfrm>
            <a:off x="14185711" y="2759334"/>
            <a:ext cx="614463" cy="697380"/>
            <a:chOff x="2423775" y="3226875"/>
            <a:chExt cx="259925" cy="295000"/>
          </a:xfrm>
        </p:grpSpPr>
        <p:sp>
          <p:nvSpPr>
            <p:cNvPr id="10685" name="Google Shape;10685;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6" name="Google Shape;10686;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7" name="Google Shape;10687;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88" name="Google Shape;10688;p87"/>
          <p:cNvGrpSpPr/>
          <p:nvPr/>
        </p:nvGrpSpPr>
        <p:grpSpPr>
          <a:xfrm>
            <a:off x="14140086" y="3641904"/>
            <a:ext cx="705713" cy="694602"/>
            <a:chOff x="2404875" y="3592725"/>
            <a:chExt cx="298525" cy="293825"/>
          </a:xfrm>
        </p:grpSpPr>
        <p:sp>
          <p:nvSpPr>
            <p:cNvPr id="10689" name="Google Shape;10689;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0" name="Google Shape;10690;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1" name="Google Shape;10691;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92" name="Google Shape;10692;p87"/>
          <p:cNvGrpSpPr/>
          <p:nvPr/>
        </p:nvGrpSpPr>
        <p:grpSpPr>
          <a:xfrm>
            <a:off x="14141948" y="4533034"/>
            <a:ext cx="701990" cy="698266"/>
            <a:chOff x="2404875" y="3955825"/>
            <a:chExt cx="296950" cy="295375"/>
          </a:xfrm>
        </p:grpSpPr>
        <p:sp>
          <p:nvSpPr>
            <p:cNvPr id="10693" name="Google Shape;10693;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4" name="Google Shape;10694;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5" name="Google Shape;10695;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6" name="Google Shape;10696;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97" name="Google Shape;10697;p87"/>
          <p:cNvGrpSpPr/>
          <p:nvPr/>
        </p:nvGrpSpPr>
        <p:grpSpPr>
          <a:xfrm>
            <a:off x="11529907" y="5461421"/>
            <a:ext cx="698326" cy="700158"/>
            <a:chOff x="4263650" y="3235150"/>
            <a:chExt cx="295400" cy="296175"/>
          </a:xfrm>
        </p:grpSpPr>
        <p:sp>
          <p:nvSpPr>
            <p:cNvPr id="10698" name="Google Shape;10698;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9" name="Google Shape;10699;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0" name="Google Shape;10700;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1" name="Google Shape;10701;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2" name="Google Shape;10702;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03" name="Google Shape;10703;p87"/>
          <p:cNvGrpSpPr/>
          <p:nvPr/>
        </p:nvGrpSpPr>
        <p:grpSpPr>
          <a:xfrm>
            <a:off x="11525268" y="6379744"/>
            <a:ext cx="707604" cy="655478"/>
            <a:chOff x="4266025" y="3609275"/>
            <a:chExt cx="299325" cy="277275"/>
          </a:xfrm>
        </p:grpSpPr>
        <p:sp>
          <p:nvSpPr>
            <p:cNvPr id="10704" name="Google Shape;10704;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5" name="Google Shape;10705;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06" name="Google Shape;10706;p87"/>
          <p:cNvGrpSpPr/>
          <p:nvPr/>
        </p:nvGrpSpPr>
        <p:grpSpPr>
          <a:xfrm>
            <a:off x="11526184" y="7310518"/>
            <a:ext cx="705772" cy="698266"/>
            <a:chOff x="4263650" y="3963700"/>
            <a:chExt cx="298550" cy="295375"/>
          </a:xfrm>
        </p:grpSpPr>
        <p:sp>
          <p:nvSpPr>
            <p:cNvPr id="10707" name="Google Shape;10707;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8" name="Google Shape;10708;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9" name="Google Shape;10709;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0" name="Google Shape;10710;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1" name="Google Shape;10711;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2" name="Google Shape;10712;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3" name="Google Shape;10713;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14" name="Google Shape;10714;p87"/>
          <p:cNvGrpSpPr/>
          <p:nvPr/>
        </p:nvGrpSpPr>
        <p:grpSpPr>
          <a:xfrm>
            <a:off x="16082858" y="5461423"/>
            <a:ext cx="452529" cy="700158"/>
            <a:chOff x="6164975" y="3211525"/>
            <a:chExt cx="191425" cy="296175"/>
          </a:xfrm>
        </p:grpSpPr>
        <p:sp>
          <p:nvSpPr>
            <p:cNvPr id="10715" name="Google Shape;10715;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6" name="Google Shape;10716;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7" name="Google Shape;10717;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8" name="Google Shape;10718;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9" name="Google Shape;10719;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0" name="Google Shape;10720;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1" name="Google Shape;10721;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22" name="Google Shape;10722;p87"/>
          <p:cNvGrpSpPr/>
          <p:nvPr/>
        </p:nvGrpSpPr>
        <p:grpSpPr>
          <a:xfrm>
            <a:off x="10606932" y="2757973"/>
            <a:ext cx="705772" cy="700099"/>
            <a:chOff x="946175" y="3253275"/>
            <a:chExt cx="298550" cy="296150"/>
          </a:xfrm>
        </p:grpSpPr>
        <p:sp>
          <p:nvSpPr>
            <p:cNvPr id="10723" name="Google Shape;10723;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24" name="Google Shape;10724;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25" name="Google Shape;10725;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26" name="Google Shape;10726;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27" name="Google Shape;10727;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728" name="Google Shape;10728;p87"/>
          <p:cNvGrpSpPr/>
          <p:nvPr/>
        </p:nvGrpSpPr>
        <p:grpSpPr>
          <a:xfrm>
            <a:off x="10608793" y="3641903"/>
            <a:ext cx="702049" cy="694602"/>
            <a:chOff x="946175" y="3619500"/>
            <a:chExt cx="296975" cy="293825"/>
          </a:xfrm>
        </p:grpSpPr>
        <p:sp>
          <p:nvSpPr>
            <p:cNvPr id="10729" name="Google Shape;10729;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0" name="Google Shape;10730;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1" name="Google Shape;10731;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2" name="Google Shape;10732;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3" name="Google Shape;10733;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734" name="Google Shape;10734;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735" name="Google Shape;10735;p87"/>
          <p:cNvGrpSpPr/>
          <p:nvPr/>
        </p:nvGrpSpPr>
        <p:grpSpPr>
          <a:xfrm>
            <a:off x="10607877" y="4531171"/>
            <a:ext cx="703881" cy="701990"/>
            <a:chOff x="944600" y="3981825"/>
            <a:chExt cx="297750" cy="296950"/>
          </a:xfrm>
        </p:grpSpPr>
        <p:sp>
          <p:nvSpPr>
            <p:cNvPr id="10736" name="Google Shape;10736;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7" name="Google Shape;10737;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8" name="Google Shape;10738;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9" name="Google Shape;10739;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40" name="Google Shape;10740;p87"/>
          <p:cNvGrpSpPr/>
          <p:nvPr/>
        </p:nvGrpSpPr>
        <p:grpSpPr>
          <a:xfrm>
            <a:off x="15041750" y="2758891"/>
            <a:ext cx="700158" cy="698266"/>
            <a:chOff x="2768750" y="3227275"/>
            <a:chExt cx="296175" cy="295375"/>
          </a:xfrm>
        </p:grpSpPr>
        <p:sp>
          <p:nvSpPr>
            <p:cNvPr id="10741" name="Google Shape;10741;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2" name="Google Shape;10742;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3" name="Google Shape;10743;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4" name="Google Shape;10744;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5" name="Google Shape;10745;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6" name="Google Shape;10746;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7" name="Google Shape;10747;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8" name="Google Shape;10748;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49" name="Google Shape;10749;p87"/>
          <p:cNvGrpSpPr/>
          <p:nvPr/>
        </p:nvGrpSpPr>
        <p:grpSpPr>
          <a:xfrm>
            <a:off x="15083651" y="3640634"/>
            <a:ext cx="616354" cy="697144"/>
            <a:chOff x="2786075" y="3591800"/>
            <a:chExt cx="260725" cy="294900"/>
          </a:xfrm>
        </p:grpSpPr>
        <p:sp>
          <p:nvSpPr>
            <p:cNvPr id="10750" name="Google Shape;10750;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1" name="Google Shape;10751;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2" name="Google Shape;10752;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3" name="Google Shape;10753;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4" name="Google Shape;10754;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55" name="Google Shape;10755;p87"/>
          <p:cNvGrpSpPr/>
          <p:nvPr/>
        </p:nvGrpSpPr>
        <p:grpSpPr>
          <a:xfrm>
            <a:off x="15164648" y="4532088"/>
            <a:ext cx="454361" cy="700158"/>
            <a:chOff x="2819150" y="3955025"/>
            <a:chExt cx="192200" cy="296175"/>
          </a:xfrm>
        </p:grpSpPr>
        <p:sp>
          <p:nvSpPr>
            <p:cNvPr id="10756" name="Google Shape;10756;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7" name="Google Shape;10757;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8" name="Google Shape;10758;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9" name="Google Shape;10759;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0" name="Google Shape;10760;p87"/>
          <p:cNvGrpSpPr/>
          <p:nvPr/>
        </p:nvGrpSpPr>
        <p:grpSpPr>
          <a:xfrm>
            <a:off x="12412194" y="5463283"/>
            <a:ext cx="698266" cy="696434"/>
            <a:chOff x="4629125" y="3235150"/>
            <a:chExt cx="295375" cy="294600"/>
          </a:xfrm>
        </p:grpSpPr>
        <p:sp>
          <p:nvSpPr>
            <p:cNvPr id="10761" name="Google Shape;10761;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2" name="Google Shape;10762;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3" name="Google Shape;10763;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4" name="Google Shape;10764;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5" name="Google Shape;10765;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6" name="Google Shape;10766;p87"/>
          <p:cNvGrpSpPr/>
          <p:nvPr/>
        </p:nvGrpSpPr>
        <p:grpSpPr>
          <a:xfrm>
            <a:off x="12412165" y="6358350"/>
            <a:ext cx="698326" cy="698266"/>
            <a:chOff x="4628325" y="3599825"/>
            <a:chExt cx="295400" cy="295375"/>
          </a:xfrm>
        </p:grpSpPr>
        <p:sp>
          <p:nvSpPr>
            <p:cNvPr id="10767" name="Google Shape;10767;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8" name="Google Shape;10768;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9" name="Google Shape;10769;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0" name="Google Shape;10770;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1" name="Google Shape;10771;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2" name="Google Shape;10772;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3" name="Google Shape;10773;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4" name="Google Shape;10774;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5" name="Google Shape;10775;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6" name="Google Shape;10776;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7" name="Google Shape;10777;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8" name="Google Shape;10778;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79" name="Google Shape;10779;p87"/>
          <p:cNvGrpSpPr/>
          <p:nvPr/>
        </p:nvGrpSpPr>
        <p:grpSpPr>
          <a:xfrm>
            <a:off x="12454066" y="7309572"/>
            <a:ext cx="614522" cy="700158"/>
            <a:chOff x="4645650" y="3962900"/>
            <a:chExt cx="259950" cy="296175"/>
          </a:xfrm>
        </p:grpSpPr>
        <p:sp>
          <p:nvSpPr>
            <p:cNvPr id="10780" name="Google Shape;10780;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1" name="Google Shape;10781;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2" name="Google Shape;10782;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3" name="Google Shape;10783;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4" name="Google Shape;10784;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5" name="Google Shape;10785;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86" name="Google Shape;10786;p87"/>
          <p:cNvGrpSpPr/>
          <p:nvPr/>
        </p:nvGrpSpPr>
        <p:grpSpPr>
          <a:xfrm>
            <a:off x="15959987" y="6359297"/>
            <a:ext cx="698267" cy="696375"/>
            <a:chOff x="6143725" y="3582500"/>
            <a:chExt cx="295375" cy="294575"/>
          </a:xfrm>
        </p:grpSpPr>
        <p:sp>
          <p:nvSpPr>
            <p:cNvPr id="10787" name="Google Shape;10787;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8" name="Google Shape;10788;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9" name="Google Shape;10789;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0" name="Google Shape;10790;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1" name="Google Shape;10791;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2" name="Google Shape;10792;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3" name="Google Shape;10793;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94" name="Google Shape;10794;p87"/>
          <p:cNvGrpSpPr/>
          <p:nvPr/>
        </p:nvGrpSpPr>
        <p:grpSpPr>
          <a:xfrm>
            <a:off x="11497641" y="2757973"/>
            <a:ext cx="701990" cy="700099"/>
            <a:chOff x="1310075" y="3253275"/>
            <a:chExt cx="296950" cy="296150"/>
          </a:xfrm>
        </p:grpSpPr>
        <p:sp>
          <p:nvSpPr>
            <p:cNvPr id="10795" name="Google Shape;10795;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6" name="Google Shape;10796;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7" name="Google Shape;10797;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98" name="Google Shape;10798;p87"/>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99" name="Google Shape;10799;p87"/>
          <p:cNvGrpSpPr/>
          <p:nvPr/>
        </p:nvGrpSpPr>
        <p:grpSpPr>
          <a:xfrm>
            <a:off x="11496695" y="4530491"/>
            <a:ext cx="703881" cy="703349"/>
            <a:chOff x="1310075" y="3980250"/>
            <a:chExt cx="297750" cy="297525"/>
          </a:xfrm>
        </p:grpSpPr>
        <p:sp>
          <p:nvSpPr>
            <p:cNvPr id="10800" name="Google Shape;10800;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1" name="Google Shape;10801;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2" name="Google Shape;10802;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3" name="Google Shape;10803;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4" name="Google Shape;10804;p87"/>
          <p:cNvGrpSpPr/>
          <p:nvPr/>
        </p:nvGrpSpPr>
        <p:grpSpPr>
          <a:xfrm>
            <a:off x="16026271" y="2758891"/>
            <a:ext cx="532609" cy="698266"/>
            <a:chOff x="3167275" y="3227275"/>
            <a:chExt cx="225300" cy="295375"/>
          </a:xfrm>
        </p:grpSpPr>
        <p:sp>
          <p:nvSpPr>
            <p:cNvPr id="10805" name="Google Shape;10805;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6" name="Google Shape;10806;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7" name="Google Shape;10807;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8" name="Google Shape;10808;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9" name="Google Shape;10809;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810" name="Google Shape;10810;p87"/>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811" name="Google Shape;10811;p87"/>
          <p:cNvGrpSpPr/>
          <p:nvPr/>
        </p:nvGrpSpPr>
        <p:grpSpPr>
          <a:xfrm>
            <a:off x="15940635" y="4533004"/>
            <a:ext cx="703881" cy="698326"/>
            <a:chOff x="3133425" y="3955025"/>
            <a:chExt cx="297750" cy="295400"/>
          </a:xfrm>
        </p:grpSpPr>
        <p:sp>
          <p:nvSpPr>
            <p:cNvPr id="10812" name="Google Shape;10812;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3" name="Google Shape;10813;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4" name="Google Shape;10814;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15" name="Google Shape;10815;p87"/>
          <p:cNvGrpSpPr/>
          <p:nvPr/>
        </p:nvGrpSpPr>
        <p:grpSpPr>
          <a:xfrm>
            <a:off x="13300982" y="5460180"/>
            <a:ext cx="700158" cy="702640"/>
            <a:chOff x="4991425" y="3234750"/>
            <a:chExt cx="296175" cy="297225"/>
          </a:xfrm>
        </p:grpSpPr>
        <p:sp>
          <p:nvSpPr>
            <p:cNvPr id="10816" name="Google Shape;10816;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7" name="Google Shape;10817;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8" name="Google Shape;10818;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9" name="Google Shape;10819;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0" name="Google Shape;10820;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1" name="Google Shape;10821;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22" name="Google Shape;10822;p87"/>
          <p:cNvGrpSpPr/>
          <p:nvPr/>
        </p:nvGrpSpPr>
        <p:grpSpPr>
          <a:xfrm>
            <a:off x="13300982" y="6399306"/>
            <a:ext cx="700158" cy="616354"/>
            <a:chOff x="4991425" y="3617150"/>
            <a:chExt cx="296175" cy="260725"/>
          </a:xfrm>
        </p:grpSpPr>
        <p:sp>
          <p:nvSpPr>
            <p:cNvPr id="10823" name="Google Shape;10823;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4" name="Google Shape;10824;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5" name="Google Shape;10825;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6" name="Google Shape;10826;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7" name="Google Shape;10827;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8" name="Google Shape;10828;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9" name="Google Shape;10829;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0" name="Google Shape;10830;p87"/>
          <p:cNvGrpSpPr/>
          <p:nvPr/>
        </p:nvGrpSpPr>
        <p:grpSpPr>
          <a:xfrm>
            <a:off x="13455529" y="7310488"/>
            <a:ext cx="391065" cy="698326"/>
            <a:chOff x="5056800" y="3962900"/>
            <a:chExt cx="165425" cy="295400"/>
          </a:xfrm>
        </p:grpSpPr>
        <p:sp>
          <p:nvSpPr>
            <p:cNvPr id="10831" name="Google Shape;10831;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2" name="Google Shape;10832;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3" name="Google Shape;10833;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4" name="Google Shape;10834;p87"/>
          <p:cNvGrpSpPr/>
          <p:nvPr/>
        </p:nvGrpSpPr>
        <p:grpSpPr>
          <a:xfrm>
            <a:off x="15958124" y="7310519"/>
            <a:ext cx="701990" cy="698267"/>
            <a:chOff x="6168925" y="3936925"/>
            <a:chExt cx="296950" cy="295375"/>
          </a:xfrm>
        </p:grpSpPr>
        <p:sp>
          <p:nvSpPr>
            <p:cNvPr id="10835" name="Google Shape;10835;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6" name="Google Shape;10836;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7" name="Google Shape;10837;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8" name="Google Shape;10838;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9" name="Google Shape;10839;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0" name="Google Shape;10840;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41" name="Google Shape;10841;p87"/>
          <p:cNvGrpSpPr/>
          <p:nvPr/>
        </p:nvGrpSpPr>
        <p:grpSpPr>
          <a:xfrm>
            <a:off x="12385563" y="2744664"/>
            <a:ext cx="696375" cy="698266"/>
            <a:chOff x="1674750" y="3254050"/>
            <a:chExt cx="294575" cy="295375"/>
          </a:xfrm>
        </p:grpSpPr>
        <p:sp>
          <p:nvSpPr>
            <p:cNvPr id="10842" name="Google Shape;10842;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3" name="Google Shape;10843;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4" name="Google Shape;10844;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45" name="Google Shape;10845;p87"/>
          <p:cNvGrpSpPr/>
          <p:nvPr/>
        </p:nvGrpSpPr>
        <p:grpSpPr>
          <a:xfrm>
            <a:off x="12414353" y="3640071"/>
            <a:ext cx="638694" cy="698266"/>
            <a:chOff x="1687350" y="3618725"/>
            <a:chExt cx="270175" cy="295375"/>
          </a:xfrm>
        </p:grpSpPr>
        <p:sp>
          <p:nvSpPr>
            <p:cNvPr id="10846" name="Google Shape;10846;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7" name="Google Shape;10847;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8" name="Google Shape;10848;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49" name="Google Shape;10849;p87"/>
          <p:cNvGrpSpPr/>
          <p:nvPr/>
        </p:nvGrpSpPr>
        <p:grpSpPr>
          <a:xfrm>
            <a:off x="12381760" y="4533032"/>
            <a:ext cx="703881" cy="698267"/>
            <a:chOff x="1672375" y="3982600"/>
            <a:chExt cx="297750" cy="295375"/>
          </a:xfrm>
        </p:grpSpPr>
        <p:sp>
          <p:nvSpPr>
            <p:cNvPr id="10850" name="Google Shape;10850;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1" name="Google Shape;10851;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2" name="Google Shape;10852;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53" name="Google Shape;10853;p87"/>
          <p:cNvGrpSpPr/>
          <p:nvPr/>
        </p:nvGrpSpPr>
        <p:grpSpPr>
          <a:xfrm>
            <a:off x="9765744" y="5461422"/>
            <a:ext cx="700158" cy="700158"/>
            <a:chOff x="3497300" y="3227275"/>
            <a:chExt cx="296175" cy="296175"/>
          </a:xfrm>
        </p:grpSpPr>
        <p:sp>
          <p:nvSpPr>
            <p:cNvPr id="10854" name="Google Shape;10854;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5" name="Google Shape;10855;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6" name="Google Shape;10856;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7" name="Google Shape;10857;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8" name="Google Shape;10858;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9" name="Google Shape;10859;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0" name="Google Shape;10860;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1" name="Google Shape;10861;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62" name="Google Shape;10862;p87"/>
          <p:cNvGrpSpPr/>
          <p:nvPr/>
        </p:nvGrpSpPr>
        <p:grpSpPr>
          <a:xfrm>
            <a:off x="9766689" y="6360212"/>
            <a:ext cx="698267" cy="694543"/>
            <a:chOff x="3497300" y="3591950"/>
            <a:chExt cx="295375" cy="293800"/>
          </a:xfrm>
        </p:grpSpPr>
        <p:sp>
          <p:nvSpPr>
            <p:cNvPr id="10863" name="Google Shape;10863;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4" name="Google Shape;10864;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5" name="Google Shape;10865;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6" name="Google Shape;10866;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7" name="Google Shape;10867;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8" name="Google Shape;10868;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9" name="Google Shape;10869;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0" name="Google Shape;10870;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71" name="Google Shape;10871;p87"/>
          <p:cNvGrpSpPr/>
          <p:nvPr/>
        </p:nvGrpSpPr>
        <p:grpSpPr>
          <a:xfrm>
            <a:off x="9766689" y="7310489"/>
            <a:ext cx="698267" cy="698326"/>
            <a:chOff x="3497300" y="3955025"/>
            <a:chExt cx="295375" cy="295400"/>
          </a:xfrm>
        </p:grpSpPr>
        <p:sp>
          <p:nvSpPr>
            <p:cNvPr id="10872" name="Google Shape;10872;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3" name="Google Shape;10873;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4" name="Google Shape;10874;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75" name="Google Shape;10875;p87"/>
          <p:cNvGrpSpPr/>
          <p:nvPr/>
        </p:nvGrpSpPr>
        <p:grpSpPr>
          <a:xfrm>
            <a:off x="14215834" y="5462869"/>
            <a:ext cx="655478" cy="697262"/>
            <a:chOff x="5364750" y="3235150"/>
            <a:chExt cx="277275" cy="294950"/>
          </a:xfrm>
        </p:grpSpPr>
        <p:sp>
          <p:nvSpPr>
            <p:cNvPr id="10876" name="Google Shape;10876;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7" name="Google Shape;10877;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8" name="Google Shape;10878;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9" name="Google Shape;10879;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0" name="Google Shape;10880;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1" name="Google Shape;10881;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2" name="Google Shape;10882;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3" name="Google Shape;10883;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84" name="Google Shape;10884;p87"/>
          <p:cNvGrpSpPr/>
          <p:nvPr/>
        </p:nvGrpSpPr>
        <p:grpSpPr>
          <a:xfrm>
            <a:off x="14192548" y="6355543"/>
            <a:ext cx="702049" cy="703881"/>
            <a:chOff x="5355300" y="3598250"/>
            <a:chExt cx="296975" cy="297750"/>
          </a:xfrm>
        </p:grpSpPr>
        <p:sp>
          <p:nvSpPr>
            <p:cNvPr id="10885" name="Google Shape;10885;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6" name="Google Shape;10886;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7" name="Google Shape;10887;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8" name="Google Shape;10888;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9" name="Google Shape;10889;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0" name="Google Shape;10890;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1" name="Google Shape;10891;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2" name="Google Shape;10892;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93" name="Google Shape;10893;p87"/>
          <p:cNvGrpSpPr/>
          <p:nvPr/>
        </p:nvGrpSpPr>
        <p:grpSpPr>
          <a:xfrm>
            <a:off x="14200940" y="7433386"/>
            <a:ext cx="685264" cy="452529"/>
            <a:chOff x="5358450" y="4015675"/>
            <a:chExt cx="289875" cy="191425"/>
          </a:xfrm>
        </p:grpSpPr>
        <p:sp>
          <p:nvSpPr>
            <p:cNvPr id="10894" name="Google Shape;10894;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5" name="Google Shape;10895;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6" name="Google Shape;10896;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7" name="Google Shape;10897;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98" name="Google Shape;10898;p87"/>
          <p:cNvGrpSpPr/>
          <p:nvPr/>
        </p:nvGrpSpPr>
        <p:grpSpPr>
          <a:xfrm>
            <a:off x="12453905" y="8198449"/>
            <a:ext cx="702049" cy="650927"/>
            <a:chOff x="6543825" y="3202075"/>
            <a:chExt cx="296975" cy="275350"/>
          </a:xfrm>
        </p:grpSpPr>
        <p:sp>
          <p:nvSpPr>
            <p:cNvPr id="10899" name="Google Shape;10899;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0" name="Google Shape;10900;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1" name="Google Shape;10901;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2" name="Google Shape;10902;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3" name="Google Shape;10903;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4" name="Google Shape;10904;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5" name="Google Shape;10905;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06" name="Google Shape;10906;p87"/>
          <p:cNvGrpSpPr/>
          <p:nvPr/>
        </p:nvGrpSpPr>
        <p:grpSpPr>
          <a:xfrm>
            <a:off x="13267867" y="2757943"/>
            <a:ext cx="700158" cy="700158"/>
            <a:chOff x="2037825" y="3254050"/>
            <a:chExt cx="296175" cy="296175"/>
          </a:xfrm>
        </p:grpSpPr>
        <p:sp>
          <p:nvSpPr>
            <p:cNvPr id="10907" name="Google Shape;10907;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8" name="Google Shape;10908;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9" name="Google Shape;10909;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0" name="Google Shape;10910;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1" name="Google Shape;10911;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2" name="Google Shape;10912;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13" name="Google Shape;10913;p87"/>
          <p:cNvGrpSpPr/>
          <p:nvPr/>
        </p:nvGrpSpPr>
        <p:grpSpPr>
          <a:xfrm>
            <a:off x="13264144" y="3640277"/>
            <a:ext cx="707604" cy="697853"/>
            <a:chOff x="2034675" y="3617925"/>
            <a:chExt cx="299325" cy="295200"/>
          </a:xfrm>
        </p:grpSpPr>
        <p:sp>
          <p:nvSpPr>
            <p:cNvPr id="10914" name="Google Shape;10914;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5" name="Google Shape;10915;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6" name="Google Shape;10916;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7" name="Google Shape;10917;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8" name="Google Shape;10918;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19" name="Google Shape;10919;p87"/>
          <p:cNvGrpSpPr/>
          <p:nvPr/>
        </p:nvGrpSpPr>
        <p:grpSpPr>
          <a:xfrm>
            <a:off x="13267867" y="4533032"/>
            <a:ext cx="700158" cy="698267"/>
            <a:chOff x="2037825" y="3981825"/>
            <a:chExt cx="296175" cy="295375"/>
          </a:xfrm>
        </p:grpSpPr>
        <p:sp>
          <p:nvSpPr>
            <p:cNvPr id="10920" name="Google Shape;10920;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1" name="Google Shape;10921;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2" name="Google Shape;10922;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23" name="Google Shape;10923;p87"/>
          <p:cNvGrpSpPr/>
          <p:nvPr/>
        </p:nvGrpSpPr>
        <p:grpSpPr>
          <a:xfrm>
            <a:off x="10637903" y="5525664"/>
            <a:ext cx="700158" cy="571674"/>
            <a:chOff x="3860400" y="3254050"/>
            <a:chExt cx="296175" cy="241825"/>
          </a:xfrm>
        </p:grpSpPr>
        <p:sp>
          <p:nvSpPr>
            <p:cNvPr id="10924" name="Google Shape;10924;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5" name="Google Shape;10925;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6" name="Google Shape;10926;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7" name="Google Shape;10927;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8" name="Google Shape;10928;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9" name="Google Shape;10929;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0" name="Google Shape;10930;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31" name="Google Shape;10931;p87"/>
          <p:cNvGrpSpPr/>
          <p:nvPr/>
        </p:nvGrpSpPr>
        <p:grpSpPr>
          <a:xfrm>
            <a:off x="10636958" y="6357405"/>
            <a:ext cx="702049" cy="700158"/>
            <a:chOff x="3859600" y="3591950"/>
            <a:chExt cx="296975" cy="296175"/>
          </a:xfrm>
        </p:grpSpPr>
        <p:sp>
          <p:nvSpPr>
            <p:cNvPr id="10932" name="Google Shape;10932;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3" name="Google Shape;10933;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4" name="Google Shape;10934;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35" name="Google Shape;10935;p87"/>
          <p:cNvGrpSpPr/>
          <p:nvPr/>
        </p:nvGrpSpPr>
        <p:grpSpPr>
          <a:xfrm>
            <a:off x="10637903" y="7309572"/>
            <a:ext cx="700158" cy="700158"/>
            <a:chOff x="3860400" y="3955025"/>
            <a:chExt cx="296175" cy="296175"/>
          </a:xfrm>
        </p:grpSpPr>
        <p:sp>
          <p:nvSpPr>
            <p:cNvPr id="10936" name="Google Shape;10936;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7" name="Google Shape;10937;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8" name="Google Shape;10938;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9" name="Google Shape;10939;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0" name="Google Shape;10940;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41" name="Google Shape;10941;p87"/>
          <p:cNvGrpSpPr/>
          <p:nvPr/>
        </p:nvGrpSpPr>
        <p:grpSpPr>
          <a:xfrm>
            <a:off x="15068334" y="5462367"/>
            <a:ext cx="711328" cy="698267"/>
            <a:chOff x="5716825" y="3235950"/>
            <a:chExt cx="300900" cy="295375"/>
          </a:xfrm>
        </p:grpSpPr>
        <p:sp>
          <p:nvSpPr>
            <p:cNvPr id="10942" name="Google Shape;10942;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3" name="Google Shape;10943;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4" name="Google Shape;10944;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5" name="Google Shape;10945;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46" name="Google Shape;10946;p87"/>
          <p:cNvGrpSpPr/>
          <p:nvPr/>
        </p:nvGrpSpPr>
        <p:grpSpPr>
          <a:xfrm>
            <a:off x="15094397" y="6379744"/>
            <a:ext cx="659201" cy="655478"/>
            <a:chOff x="5727850" y="3609275"/>
            <a:chExt cx="278850" cy="277275"/>
          </a:xfrm>
        </p:grpSpPr>
        <p:sp>
          <p:nvSpPr>
            <p:cNvPr id="10947" name="Google Shape;10947;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8" name="Google Shape;10948;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9" name="Google Shape;10949;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0" name="Google Shape;10950;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1" name="Google Shape;10951;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52" name="Google Shape;10952;p87"/>
          <p:cNvGrpSpPr/>
          <p:nvPr/>
        </p:nvGrpSpPr>
        <p:grpSpPr>
          <a:xfrm>
            <a:off x="15116767" y="7310518"/>
            <a:ext cx="614463" cy="698266"/>
            <a:chOff x="5736525" y="3963700"/>
            <a:chExt cx="259925" cy="295375"/>
          </a:xfrm>
        </p:grpSpPr>
        <p:sp>
          <p:nvSpPr>
            <p:cNvPr id="10953" name="Google Shape;10953;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4" name="Google Shape;10954;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5" name="Google Shape;10955;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6" name="Google Shape;10956;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7" name="Google Shape;10957;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8" name="Google Shape;10958;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9" name="Google Shape;10959;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60" name="Google Shape;10960;p87"/>
          <p:cNvGrpSpPr/>
          <p:nvPr/>
        </p:nvGrpSpPr>
        <p:grpSpPr>
          <a:xfrm>
            <a:off x="13299927" y="8209171"/>
            <a:ext cx="702049" cy="700158"/>
            <a:chOff x="6553275" y="3604550"/>
            <a:chExt cx="296975" cy="296175"/>
          </a:xfrm>
        </p:grpSpPr>
        <p:sp>
          <p:nvSpPr>
            <p:cNvPr id="10961" name="Google Shape;10961;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2" name="Google Shape;10962;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3" name="Google Shape;10963;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4" name="Google Shape;10964;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5" name="Google Shape;10965;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6" name="Google Shape;10966;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967" name="Google Shape;10967;p87"/>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10968" name="Google Shape;10968;p87"/>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72" name="Shape 10972"/>
        <p:cNvGrpSpPr/>
        <p:nvPr/>
      </p:nvGrpSpPr>
      <p:grpSpPr>
        <a:xfrm>
          <a:off x="0" y="0"/>
          <a:ext cx="0" cy="0"/>
          <a:chOff x="0" y="0"/>
          <a:chExt cx="0" cy="0"/>
        </a:xfrm>
      </p:grpSpPr>
      <p:grpSp>
        <p:nvGrpSpPr>
          <p:cNvPr id="10973" name="Google Shape;10973;p88"/>
          <p:cNvGrpSpPr/>
          <p:nvPr/>
        </p:nvGrpSpPr>
        <p:grpSpPr>
          <a:xfrm>
            <a:off x="1754114" y="2761093"/>
            <a:ext cx="588802" cy="707291"/>
            <a:chOff x="-35814600" y="3202075"/>
            <a:chExt cx="242625" cy="291450"/>
          </a:xfrm>
        </p:grpSpPr>
        <p:sp>
          <p:nvSpPr>
            <p:cNvPr id="10974" name="Google Shape;10974;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5" name="Google Shape;10975;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6" name="Google Shape;10976;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7" name="Google Shape;10977;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8" name="Google Shape;10978;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9" name="Google Shape;10979;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0" name="Google Shape;10980;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81" name="Google Shape;10981;p88"/>
          <p:cNvGrpSpPr/>
          <p:nvPr/>
        </p:nvGrpSpPr>
        <p:grpSpPr>
          <a:xfrm>
            <a:off x="1694870" y="3642931"/>
            <a:ext cx="707291" cy="707776"/>
            <a:chOff x="-35839800" y="3561025"/>
            <a:chExt cx="291450" cy="291650"/>
          </a:xfrm>
        </p:grpSpPr>
        <p:sp>
          <p:nvSpPr>
            <p:cNvPr id="10982" name="Google Shape;10982;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3" name="Google Shape;10983;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4" name="Google Shape;10984;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5" name="Google Shape;10985;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6" name="Google Shape;10986;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7" name="Google Shape;10987;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8" name="Google Shape;10988;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989" name="Google Shape;10989;p88"/>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990" name="Google Shape;10990;p88"/>
          <p:cNvGrpSpPr/>
          <p:nvPr/>
        </p:nvGrpSpPr>
        <p:grpSpPr>
          <a:xfrm>
            <a:off x="6169960" y="2761092"/>
            <a:ext cx="707291" cy="707291"/>
            <a:chOff x="-34003850" y="3227275"/>
            <a:chExt cx="291450" cy="291450"/>
          </a:xfrm>
        </p:grpSpPr>
        <p:sp>
          <p:nvSpPr>
            <p:cNvPr id="10991" name="Google Shape;10991;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2" name="Google Shape;10992;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3" name="Google Shape;10993;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4" name="Google Shape;10994;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5" name="Google Shape;10995;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96" name="Google Shape;10996;p88"/>
          <p:cNvGrpSpPr/>
          <p:nvPr/>
        </p:nvGrpSpPr>
        <p:grpSpPr>
          <a:xfrm>
            <a:off x="6169020" y="3642475"/>
            <a:ext cx="709172" cy="708686"/>
            <a:chOff x="-34004625" y="3585850"/>
            <a:chExt cx="292225" cy="292025"/>
          </a:xfrm>
        </p:grpSpPr>
        <p:sp>
          <p:nvSpPr>
            <p:cNvPr id="10997" name="Google Shape;10997;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8" name="Google Shape;10998;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9" name="Google Shape;10999;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0" name="Google Shape;11000;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1" name="Google Shape;11001;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02" name="Google Shape;11002;p88"/>
          <p:cNvGrpSpPr/>
          <p:nvPr/>
        </p:nvGrpSpPr>
        <p:grpSpPr>
          <a:xfrm>
            <a:off x="6168049" y="4512878"/>
            <a:ext cx="711113" cy="709232"/>
            <a:chOff x="-34005425" y="3945575"/>
            <a:chExt cx="293025" cy="292250"/>
          </a:xfrm>
        </p:grpSpPr>
        <p:sp>
          <p:nvSpPr>
            <p:cNvPr id="11003" name="Google Shape;11003;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4" name="Google Shape;11004;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5" name="Google Shape;11005;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06" name="Google Shape;11006;p88"/>
          <p:cNvGrpSpPr/>
          <p:nvPr/>
        </p:nvGrpSpPr>
        <p:grpSpPr>
          <a:xfrm>
            <a:off x="3462248" y="5459230"/>
            <a:ext cx="716816" cy="711113"/>
            <a:chOff x="-32174975" y="3192625"/>
            <a:chExt cx="295375" cy="293025"/>
          </a:xfrm>
        </p:grpSpPr>
        <p:sp>
          <p:nvSpPr>
            <p:cNvPr id="11007" name="Google Shape;11007;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8" name="Google Shape;11008;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9" name="Google Shape;11009;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0" name="Google Shape;11010;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11" name="Google Shape;11011;p88"/>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2" name="Google Shape;11012;p88"/>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013" name="Google Shape;11013;p88"/>
          <p:cNvGrpSpPr/>
          <p:nvPr/>
        </p:nvGrpSpPr>
        <p:grpSpPr>
          <a:xfrm>
            <a:off x="7940547" y="5461141"/>
            <a:ext cx="709172" cy="707291"/>
            <a:chOff x="-30345325" y="3184750"/>
            <a:chExt cx="292225" cy="291450"/>
          </a:xfrm>
        </p:grpSpPr>
        <p:sp>
          <p:nvSpPr>
            <p:cNvPr id="11014" name="Google Shape;11014;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5" name="Google Shape;11015;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6" name="Google Shape;11016;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7" name="Google Shape;11017;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8" name="Google Shape;11018;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19" name="Google Shape;11019;p88"/>
          <p:cNvGrpSpPr/>
          <p:nvPr/>
        </p:nvGrpSpPr>
        <p:grpSpPr>
          <a:xfrm>
            <a:off x="2590053" y="2761093"/>
            <a:ext cx="707291" cy="707291"/>
            <a:chOff x="-35481425" y="3202075"/>
            <a:chExt cx="291450" cy="291450"/>
          </a:xfrm>
        </p:grpSpPr>
        <p:sp>
          <p:nvSpPr>
            <p:cNvPr id="11020" name="Google Shape;11020;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1" name="Google Shape;11021;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2" name="Google Shape;11022;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3" name="Google Shape;11023;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4" name="Google Shape;11024;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5" name="Google Shape;11025;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6" name="Google Shape;11026;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27" name="Google Shape;11027;p88"/>
          <p:cNvGrpSpPr/>
          <p:nvPr/>
        </p:nvGrpSpPr>
        <p:grpSpPr>
          <a:xfrm>
            <a:off x="2589113" y="3644145"/>
            <a:ext cx="709172" cy="705349"/>
            <a:chOff x="-35482200" y="3561225"/>
            <a:chExt cx="292225" cy="290650"/>
          </a:xfrm>
        </p:grpSpPr>
        <p:sp>
          <p:nvSpPr>
            <p:cNvPr id="11028" name="Google Shape;11028;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9" name="Google Shape;11029;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0" name="Google Shape;11030;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31" name="Google Shape;11031;p88"/>
          <p:cNvGrpSpPr/>
          <p:nvPr/>
        </p:nvGrpSpPr>
        <p:grpSpPr>
          <a:xfrm>
            <a:off x="2590053" y="4513880"/>
            <a:ext cx="707291" cy="707230"/>
            <a:chOff x="-35481425" y="3919600"/>
            <a:chExt cx="291450" cy="291425"/>
          </a:xfrm>
        </p:grpSpPr>
        <p:sp>
          <p:nvSpPr>
            <p:cNvPr id="11032" name="Google Shape;11032;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3" name="Google Shape;11033;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4" name="Google Shape;11034;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5" name="Google Shape;11035;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6" name="Google Shape;11036;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7" name="Google Shape;11037;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8" name="Google Shape;11038;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9" name="Google Shape;11039;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40" name="Google Shape;11040;p88"/>
          <p:cNvGrpSpPr/>
          <p:nvPr/>
        </p:nvGrpSpPr>
        <p:grpSpPr>
          <a:xfrm>
            <a:off x="7061321" y="2762063"/>
            <a:ext cx="714935" cy="705349"/>
            <a:chOff x="-33645475" y="3228075"/>
            <a:chExt cx="294600" cy="290650"/>
          </a:xfrm>
        </p:grpSpPr>
        <p:sp>
          <p:nvSpPr>
            <p:cNvPr id="11041" name="Google Shape;11041;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2" name="Google Shape;11042;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3" name="Google Shape;11043;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4" name="Google Shape;11044;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5" name="Google Shape;11045;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6" name="Google Shape;11046;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7" name="Google Shape;11047;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48" name="Google Shape;11048;p88"/>
          <p:cNvGrpSpPr/>
          <p:nvPr/>
        </p:nvGrpSpPr>
        <p:grpSpPr>
          <a:xfrm>
            <a:off x="7063263" y="3642233"/>
            <a:ext cx="711052" cy="709172"/>
            <a:chOff x="-33646250" y="3586425"/>
            <a:chExt cx="293000" cy="292225"/>
          </a:xfrm>
        </p:grpSpPr>
        <p:sp>
          <p:nvSpPr>
            <p:cNvPr id="11049" name="Google Shape;11049;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0" name="Google Shape;11050;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51" name="Google Shape;11051;p88"/>
          <p:cNvGrpSpPr/>
          <p:nvPr/>
        </p:nvGrpSpPr>
        <p:grpSpPr>
          <a:xfrm>
            <a:off x="7064203" y="4511937"/>
            <a:ext cx="709172" cy="711113"/>
            <a:chOff x="-33645475" y="3944800"/>
            <a:chExt cx="292225" cy="293025"/>
          </a:xfrm>
        </p:grpSpPr>
        <p:sp>
          <p:nvSpPr>
            <p:cNvPr id="11052" name="Google Shape;11052;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3" name="Google Shape;11053;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4" name="Google Shape;11054;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5" name="Google Shape;11055;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6" name="Google Shape;11056;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7" name="Google Shape;11057;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8" name="Google Shape;11058;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9" name="Google Shape;11059;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0" name="Google Shape;11060;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1" name="Google Shape;11061;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62" name="Google Shape;11062;p88"/>
          <p:cNvGrpSpPr/>
          <p:nvPr/>
        </p:nvGrpSpPr>
        <p:grpSpPr>
          <a:xfrm>
            <a:off x="4370640" y="5459412"/>
            <a:ext cx="705349" cy="710749"/>
            <a:chOff x="-31809525" y="3192625"/>
            <a:chExt cx="290650" cy="292875"/>
          </a:xfrm>
        </p:grpSpPr>
        <p:sp>
          <p:nvSpPr>
            <p:cNvPr id="11063" name="Google Shape;11063;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4" name="Google Shape;11064;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5" name="Google Shape;11065;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6" name="Google Shape;11066;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67" name="Google Shape;11067;p88"/>
          <p:cNvGrpSpPr/>
          <p:nvPr/>
        </p:nvGrpSpPr>
        <p:grpSpPr>
          <a:xfrm>
            <a:off x="4369669" y="6400517"/>
            <a:ext cx="707291" cy="711113"/>
            <a:chOff x="-31811100" y="3550975"/>
            <a:chExt cx="291450" cy="293025"/>
          </a:xfrm>
        </p:grpSpPr>
        <p:sp>
          <p:nvSpPr>
            <p:cNvPr id="11068" name="Google Shape;11068;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9" name="Google Shape;11069;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0" name="Google Shape;11070;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1" name="Google Shape;11071;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2" name="Google Shape;11072;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3" name="Google Shape;11073;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4" name="Google Shape;11074;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75" name="Google Shape;11075;p88"/>
          <p:cNvGrpSpPr/>
          <p:nvPr/>
        </p:nvGrpSpPr>
        <p:grpSpPr>
          <a:xfrm>
            <a:off x="4357262" y="7329123"/>
            <a:ext cx="732105" cy="713661"/>
            <a:chOff x="-31817400" y="3910025"/>
            <a:chExt cx="301675" cy="294075"/>
          </a:xfrm>
        </p:grpSpPr>
        <p:sp>
          <p:nvSpPr>
            <p:cNvPr id="11076" name="Google Shape;11076;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7" name="Google Shape;11077;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8" name="Google Shape;11078;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79" name="Google Shape;11079;p88"/>
          <p:cNvGrpSpPr/>
          <p:nvPr/>
        </p:nvGrpSpPr>
        <p:grpSpPr>
          <a:xfrm>
            <a:off x="7940517" y="6401487"/>
            <a:ext cx="709232" cy="709172"/>
            <a:chOff x="-30354000" y="3569100"/>
            <a:chExt cx="292250" cy="292225"/>
          </a:xfrm>
        </p:grpSpPr>
        <p:sp>
          <p:nvSpPr>
            <p:cNvPr id="11080" name="Google Shape;11080;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1" name="Google Shape;11081;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2" name="Google Shape;11082;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3" name="Google Shape;11083;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4" name="Google Shape;11084;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5" name="Google Shape;11085;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86" name="Google Shape;11086;p88"/>
          <p:cNvGrpSpPr/>
          <p:nvPr/>
        </p:nvGrpSpPr>
        <p:grpSpPr>
          <a:xfrm>
            <a:off x="3497673" y="2761093"/>
            <a:ext cx="684297" cy="707291"/>
            <a:chOff x="-35118325" y="3202075"/>
            <a:chExt cx="281975" cy="291450"/>
          </a:xfrm>
        </p:grpSpPr>
        <p:sp>
          <p:nvSpPr>
            <p:cNvPr id="11087" name="Google Shape;11087;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8" name="Google Shape;11088;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9" name="Google Shape;11089;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0" name="Google Shape;11090;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91" name="Google Shape;11091;p88"/>
          <p:cNvGrpSpPr/>
          <p:nvPr/>
        </p:nvGrpSpPr>
        <p:grpSpPr>
          <a:xfrm>
            <a:off x="3485236" y="3643599"/>
            <a:ext cx="709172" cy="706441"/>
            <a:chOff x="-35123050" y="3561225"/>
            <a:chExt cx="292225" cy="291100"/>
          </a:xfrm>
        </p:grpSpPr>
        <p:sp>
          <p:nvSpPr>
            <p:cNvPr id="11092" name="Google Shape;11092;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3" name="Google Shape;11093;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94" name="Google Shape;11094;p88"/>
          <p:cNvGrpSpPr/>
          <p:nvPr/>
        </p:nvGrpSpPr>
        <p:grpSpPr>
          <a:xfrm>
            <a:off x="3569355" y="4513880"/>
            <a:ext cx="540934" cy="707230"/>
            <a:chOff x="-35089175" y="3919600"/>
            <a:chExt cx="222900" cy="291425"/>
          </a:xfrm>
        </p:grpSpPr>
        <p:sp>
          <p:nvSpPr>
            <p:cNvPr id="11095" name="Google Shape;11095;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6" name="Google Shape;11096;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97" name="Google Shape;11097;p88"/>
          <p:cNvGrpSpPr/>
          <p:nvPr/>
        </p:nvGrpSpPr>
        <p:grpSpPr>
          <a:xfrm>
            <a:off x="7963346" y="2760606"/>
            <a:ext cx="672891" cy="708262"/>
            <a:chOff x="-33277650" y="3226875"/>
            <a:chExt cx="277275" cy="291850"/>
          </a:xfrm>
        </p:grpSpPr>
        <p:sp>
          <p:nvSpPr>
            <p:cNvPr id="11098" name="Google Shape;11098;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9" name="Google Shape;11099;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0" name="Google Shape;11100;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1" name="Google Shape;11101;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2" name="Google Shape;11102;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3" name="Google Shape;11103;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4" name="Google Shape;11104;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05" name="Google Shape;11105;p88"/>
          <p:cNvGrpSpPr/>
          <p:nvPr/>
        </p:nvGrpSpPr>
        <p:grpSpPr>
          <a:xfrm>
            <a:off x="7946146" y="3643173"/>
            <a:ext cx="707291" cy="707291"/>
            <a:chOff x="-33286325" y="3586425"/>
            <a:chExt cx="291450" cy="291450"/>
          </a:xfrm>
        </p:grpSpPr>
        <p:sp>
          <p:nvSpPr>
            <p:cNvPr id="11106" name="Google Shape;11106;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7" name="Google Shape;11107;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8" name="Google Shape;11108;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9" name="Google Shape;11109;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0" name="Google Shape;11110;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11" name="Google Shape;11111;p88"/>
          <p:cNvGrpSpPr/>
          <p:nvPr/>
        </p:nvGrpSpPr>
        <p:grpSpPr>
          <a:xfrm>
            <a:off x="7946146" y="4511937"/>
            <a:ext cx="707291" cy="711113"/>
            <a:chOff x="-33286325" y="3944800"/>
            <a:chExt cx="291450" cy="293025"/>
          </a:xfrm>
        </p:grpSpPr>
        <p:sp>
          <p:nvSpPr>
            <p:cNvPr id="11112" name="Google Shape;11112;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3" name="Google Shape;11113;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4" name="Google Shape;11114;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5" name="Google Shape;11115;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16" name="Google Shape;11116;p88"/>
          <p:cNvGrpSpPr/>
          <p:nvPr/>
        </p:nvGrpSpPr>
        <p:grpSpPr>
          <a:xfrm>
            <a:off x="5262941" y="5458259"/>
            <a:ext cx="707291" cy="713055"/>
            <a:chOff x="-31452725" y="3191825"/>
            <a:chExt cx="291450" cy="293825"/>
          </a:xfrm>
        </p:grpSpPr>
        <p:sp>
          <p:nvSpPr>
            <p:cNvPr id="11117" name="Google Shape;11117;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8" name="Google Shape;11118;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9" name="Google Shape;11119;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0" name="Google Shape;11120;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21" name="Google Shape;11121;p88"/>
          <p:cNvGrpSpPr/>
          <p:nvPr/>
        </p:nvGrpSpPr>
        <p:grpSpPr>
          <a:xfrm>
            <a:off x="5262001" y="6401487"/>
            <a:ext cx="709172" cy="709172"/>
            <a:chOff x="-31452725" y="3551775"/>
            <a:chExt cx="292225" cy="292225"/>
          </a:xfrm>
        </p:grpSpPr>
        <p:sp>
          <p:nvSpPr>
            <p:cNvPr id="11122" name="Google Shape;11122;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3" name="Google Shape;11123;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4" name="Google Shape;11124;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5" name="Google Shape;11125;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26" name="Google Shape;11126;p88"/>
          <p:cNvGrpSpPr/>
          <p:nvPr/>
        </p:nvGrpSpPr>
        <p:grpSpPr>
          <a:xfrm>
            <a:off x="5259119" y="7329457"/>
            <a:ext cx="714935" cy="712994"/>
            <a:chOff x="-31455100" y="3909350"/>
            <a:chExt cx="294600" cy="293800"/>
          </a:xfrm>
        </p:grpSpPr>
        <p:sp>
          <p:nvSpPr>
            <p:cNvPr id="11127" name="Google Shape;11127;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8" name="Google Shape;11128;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29" name="Google Shape;11129;p88"/>
          <p:cNvGrpSpPr/>
          <p:nvPr/>
        </p:nvGrpSpPr>
        <p:grpSpPr>
          <a:xfrm>
            <a:off x="7941488" y="7331368"/>
            <a:ext cx="707291" cy="709172"/>
            <a:chOff x="-30345325" y="3918800"/>
            <a:chExt cx="291450" cy="292225"/>
          </a:xfrm>
        </p:grpSpPr>
        <p:sp>
          <p:nvSpPr>
            <p:cNvPr id="11130" name="Google Shape;11130;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1" name="Google Shape;11131;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2" name="Google Shape;11132;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3" name="Google Shape;11133;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4" name="Google Shape;11134;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35" name="Google Shape;11135;p88"/>
          <p:cNvGrpSpPr/>
          <p:nvPr/>
        </p:nvGrpSpPr>
        <p:grpSpPr>
          <a:xfrm>
            <a:off x="4401471" y="2761093"/>
            <a:ext cx="665186" cy="707291"/>
            <a:chOff x="-34755225" y="3202075"/>
            <a:chExt cx="274100" cy="291450"/>
          </a:xfrm>
        </p:grpSpPr>
        <p:sp>
          <p:nvSpPr>
            <p:cNvPr id="11136" name="Google Shape;11136;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7" name="Google Shape;11137;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8" name="Google Shape;11138;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9" name="Google Shape;11139;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0" name="Google Shape;11140;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1" name="Google Shape;11141;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2" name="Google Shape;11142;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43" name="Google Shape;11143;p88"/>
          <p:cNvGrpSpPr/>
          <p:nvPr/>
        </p:nvGrpSpPr>
        <p:grpSpPr>
          <a:xfrm>
            <a:off x="4380419" y="3643174"/>
            <a:ext cx="707291" cy="707291"/>
            <a:chOff x="-34763900" y="3561225"/>
            <a:chExt cx="291450" cy="291450"/>
          </a:xfrm>
        </p:grpSpPr>
        <p:sp>
          <p:nvSpPr>
            <p:cNvPr id="11144" name="Google Shape;11144;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5" name="Google Shape;11145;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6" name="Google Shape;11146;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47" name="Google Shape;11147;p88"/>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48" name="Google Shape;11148;p88"/>
          <p:cNvGrpSpPr/>
          <p:nvPr/>
        </p:nvGrpSpPr>
        <p:grpSpPr>
          <a:xfrm>
            <a:off x="1690213" y="5460199"/>
            <a:ext cx="709172" cy="709172"/>
            <a:chOff x="-32927950" y="3227275"/>
            <a:chExt cx="292225" cy="292225"/>
          </a:xfrm>
        </p:grpSpPr>
        <p:sp>
          <p:nvSpPr>
            <p:cNvPr id="11149" name="Google Shape;11149;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0" name="Google Shape;11150;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1" name="Google Shape;11151;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2" name="Google Shape;11152;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3" name="Google Shape;11153;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54" name="Google Shape;11154;p88"/>
          <p:cNvGrpSpPr/>
          <p:nvPr/>
        </p:nvGrpSpPr>
        <p:grpSpPr>
          <a:xfrm>
            <a:off x="1689242" y="6402426"/>
            <a:ext cx="711113" cy="707291"/>
            <a:chOff x="-32927950" y="3586425"/>
            <a:chExt cx="293025" cy="291450"/>
          </a:xfrm>
        </p:grpSpPr>
        <p:sp>
          <p:nvSpPr>
            <p:cNvPr id="11155" name="Google Shape;11155;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6" name="Google Shape;11156;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7" name="Google Shape;11157;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8" name="Google Shape;11158;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9" name="Google Shape;11159;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60" name="Google Shape;11160;p88"/>
          <p:cNvGrpSpPr/>
          <p:nvPr/>
        </p:nvGrpSpPr>
        <p:grpSpPr>
          <a:xfrm>
            <a:off x="1690213" y="7330396"/>
            <a:ext cx="709172" cy="711113"/>
            <a:chOff x="-32927950" y="3944800"/>
            <a:chExt cx="292225" cy="293025"/>
          </a:xfrm>
        </p:grpSpPr>
        <p:sp>
          <p:nvSpPr>
            <p:cNvPr id="11161" name="Google Shape;11161;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2" name="Google Shape;11162;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3" name="Google Shape;11163;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4" name="Google Shape;11164;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5" name="Google Shape;11165;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6" name="Google Shape;11166;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7" name="Google Shape;11167;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8" name="Google Shape;11168;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9" name="Google Shape;11169;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70" name="Google Shape;11170;p88"/>
          <p:cNvGrpSpPr/>
          <p:nvPr/>
        </p:nvGrpSpPr>
        <p:grpSpPr>
          <a:xfrm>
            <a:off x="6147796" y="5460898"/>
            <a:ext cx="709172" cy="707776"/>
            <a:chOff x="-31094350" y="3194000"/>
            <a:chExt cx="292225" cy="291650"/>
          </a:xfrm>
        </p:grpSpPr>
        <p:sp>
          <p:nvSpPr>
            <p:cNvPr id="11171" name="Google Shape;11171;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2" name="Google Shape;11172;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3" name="Google Shape;11173;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4" name="Google Shape;11174;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5" name="Google Shape;11175;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6" name="Google Shape;11176;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7" name="Google Shape;11177;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8" name="Google Shape;11178;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79" name="Google Shape;11179;p88"/>
          <p:cNvGrpSpPr/>
          <p:nvPr/>
        </p:nvGrpSpPr>
        <p:grpSpPr>
          <a:xfrm>
            <a:off x="6148737" y="6401882"/>
            <a:ext cx="707291" cy="708383"/>
            <a:chOff x="-31093575" y="3552550"/>
            <a:chExt cx="291450" cy="291900"/>
          </a:xfrm>
        </p:grpSpPr>
        <p:sp>
          <p:nvSpPr>
            <p:cNvPr id="11180" name="Google Shape;11180;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1" name="Google Shape;11181;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2" name="Google Shape;11182;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3" name="Google Shape;11183;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84" name="Google Shape;11184;p88"/>
          <p:cNvGrpSpPr/>
          <p:nvPr/>
        </p:nvGrpSpPr>
        <p:grpSpPr>
          <a:xfrm>
            <a:off x="6148737" y="7332339"/>
            <a:ext cx="707291" cy="707230"/>
            <a:chOff x="-31093575" y="3911725"/>
            <a:chExt cx="291450" cy="291425"/>
          </a:xfrm>
        </p:grpSpPr>
        <p:sp>
          <p:nvSpPr>
            <p:cNvPr id="11185" name="Google Shape;11185;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6" name="Google Shape;11186;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87" name="Google Shape;11187;p88"/>
          <p:cNvGrpSpPr/>
          <p:nvPr/>
        </p:nvGrpSpPr>
        <p:grpSpPr>
          <a:xfrm>
            <a:off x="4367597" y="8246272"/>
            <a:ext cx="712994" cy="709172"/>
            <a:chOff x="-29946000" y="3183175"/>
            <a:chExt cx="293800" cy="292225"/>
          </a:xfrm>
        </p:grpSpPr>
        <p:sp>
          <p:nvSpPr>
            <p:cNvPr id="11188" name="Google Shape;11188;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9" name="Google Shape;11189;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0" name="Google Shape;11190;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1" name="Google Shape;11191;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2" name="Google Shape;11192;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3" name="Google Shape;11193;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94" name="Google Shape;11194;p88"/>
          <p:cNvGrpSpPr/>
          <p:nvPr/>
        </p:nvGrpSpPr>
        <p:grpSpPr>
          <a:xfrm>
            <a:off x="5256659" y="2760577"/>
            <a:ext cx="716816" cy="708322"/>
            <a:chOff x="-34408675" y="3202075"/>
            <a:chExt cx="295375" cy="291875"/>
          </a:xfrm>
        </p:grpSpPr>
        <p:sp>
          <p:nvSpPr>
            <p:cNvPr id="11195" name="Google Shape;11195;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6" name="Google Shape;11196;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7" name="Google Shape;11197;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8" name="Google Shape;11198;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99" name="Google Shape;11199;p88"/>
          <p:cNvGrpSpPr/>
          <p:nvPr/>
        </p:nvGrpSpPr>
        <p:grpSpPr>
          <a:xfrm>
            <a:off x="5260481" y="3640565"/>
            <a:ext cx="709172" cy="712508"/>
            <a:chOff x="-34405525" y="3558075"/>
            <a:chExt cx="292225" cy="293600"/>
          </a:xfrm>
        </p:grpSpPr>
        <p:sp>
          <p:nvSpPr>
            <p:cNvPr id="11200" name="Google Shape;11200;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1" name="Google Shape;11201;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2" name="Google Shape;11202;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03" name="Google Shape;11203;p88"/>
          <p:cNvGrpSpPr/>
          <p:nvPr/>
        </p:nvGrpSpPr>
        <p:grpSpPr>
          <a:xfrm>
            <a:off x="5259510" y="4513880"/>
            <a:ext cx="711113" cy="707230"/>
            <a:chOff x="-34406325" y="3919600"/>
            <a:chExt cx="293025" cy="291425"/>
          </a:xfrm>
        </p:grpSpPr>
        <p:sp>
          <p:nvSpPr>
            <p:cNvPr id="11204" name="Google Shape;11204;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5" name="Google Shape;11205;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6" name="Google Shape;11206;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7" name="Google Shape;11207;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8" name="Google Shape;11208;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9" name="Google Shape;11209;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0" name="Google Shape;11210;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11" name="Google Shape;11211;p88"/>
          <p:cNvGrpSpPr/>
          <p:nvPr/>
        </p:nvGrpSpPr>
        <p:grpSpPr>
          <a:xfrm>
            <a:off x="2587307" y="5472606"/>
            <a:ext cx="707291" cy="684358"/>
            <a:chOff x="-32568800" y="3232000"/>
            <a:chExt cx="291450" cy="282000"/>
          </a:xfrm>
        </p:grpSpPr>
        <p:sp>
          <p:nvSpPr>
            <p:cNvPr id="11212" name="Google Shape;11212;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3" name="Google Shape;11213;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14" name="Google Shape;11214;p88"/>
          <p:cNvGrpSpPr/>
          <p:nvPr/>
        </p:nvGrpSpPr>
        <p:grpSpPr>
          <a:xfrm>
            <a:off x="2586366" y="6402426"/>
            <a:ext cx="709172" cy="707291"/>
            <a:chOff x="-32569575" y="3586425"/>
            <a:chExt cx="292225" cy="291450"/>
          </a:xfrm>
        </p:grpSpPr>
        <p:sp>
          <p:nvSpPr>
            <p:cNvPr id="11215" name="Google Shape;11215;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6" name="Google Shape;11216;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17" name="Google Shape;11217;p88"/>
          <p:cNvGrpSpPr/>
          <p:nvPr/>
        </p:nvGrpSpPr>
        <p:grpSpPr>
          <a:xfrm>
            <a:off x="2568196" y="7331610"/>
            <a:ext cx="745513" cy="708686"/>
            <a:chOff x="-32576675" y="3944600"/>
            <a:chExt cx="307200" cy="292025"/>
          </a:xfrm>
        </p:grpSpPr>
        <p:sp>
          <p:nvSpPr>
            <p:cNvPr id="11218" name="Google Shape;11218;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9" name="Google Shape;11219;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20" name="Google Shape;11220;p88"/>
          <p:cNvGrpSpPr/>
          <p:nvPr/>
        </p:nvGrpSpPr>
        <p:grpSpPr>
          <a:xfrm>
            <a:off x="7058130" y="5460200"/>
            <a:ext cx="709172" cy="709172"/>
            <a:chOff x="-30735200" y="3192625"/>
            <a:chExt cx="292225" cy="292225"/>
          </a:xfrm>
        </p:grpSpPr>
        <p:sp>
          <p:nvSpPr>
            <p:cNvPr id="11221" name="Google Shape;11221;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2" name="Google Shape;11222;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3" name="Google Shape;11223;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4" name="Google Shape;11224;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5" name="Google Shape;11225;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6" name="Google Shape;11226;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7" name="Google Shape;11227;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28" name="Google Shape;11228;p88"/>
          <p:cNvGrpSpPr/>
          <p:nvPr/>
        </p:nvGrpSpPr>
        <p:grpSpPr>
          <a:xfrm>
            <a:off x="7058130" y="6403065"/>
            <a:ext cx="709172" cy="706017"/>
            <a:chOff x="-30735200" y="3552550"/>
            <a:chExt cx="292225" cy="290925"/>
          </a:xfrm>
        </p:grpSpPr>
        <p:sp>
          <p:nvSpPr>
            <p:cNvPr id="11229" name="Google Shape;11229;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0" name="Google Shape;11230;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31" name="Google Shape;11231;p88"/>
          <p:cNvGrpSpPr/>
          <p:nvPr/>
        </p:nvGrpSpPr>
        <p:grpSpPr>
          <a:xfrm>
            <a:off x="7058130" y="7332309"/>
            <a:ext cx="709172" cy="707291"/>
            <a:chOff x="-30735200" y="3910925"/>
            <a:chExt cx="292225" cy="291450"/>
          </a:xfrm>
        </p:grpSpPr>
        <p:sp>
          <p:nvSpPr>
            <p:cNvPr id="11232" name="Google Shape;11232;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3" name="Google Shape;11233;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234" name="Google Shape;11234;p88"/>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235" name="Google Shape;11235;p88"/>
          <p:cNvGrpSpPr/>
          <p:nvPr/>
        </p:nvGrpSpPr>
        <p:grpSpPr>
          <a:xfrm>
            <a:off x="9765819" y="2758042"/>
            <a:ext cx="717941" cy="718448"/>
            <a:chOff x="-57956275" y="3197925"/>
            <a:chExt cx="319000" cy="319225"/>
          </a:xfrm>
        </p:grpSpPr>
        <p:sp>
          <p:nvSpPr>
            <p:cNvPr id="11236" name="Google Shape;11236;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7" name="Google Shape;11237;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8" name="Google Shape;11238;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9" name="Google Shape;11239;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0" name="Google Shape;11240;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1" name="Google Shape;11241;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2" name="Google Shape;11242;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43" name="Google Shape;11243;p88"/>
          <p:cNvGrpSpPr/>
          <p:nvPr/>
        </p:nvGrpSpPr>
        <p:grpSpPr>
          <a:xfrm>
            <a:off x="9810128" y="3670893"/>
            <a:ext cx="629324" cy="717941"/>
            <a:chOff x="-57940525" y="3590375"/>
            <a:chExt cx="279625" cy="319000"/>
          </a:xfrm>
        </p:grpSpPr>
        <p:sp>
          <p:nvSpPr>
            <p:cNvPr id="11244" name="Google Shape;11244;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5" name="Google Shape;11245;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6" name="Google Shape;11246;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7" name="Google Shape;11247;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8" name="Google Shape;11248;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49" name="Google Shape;11249;p88"/>
          <p:cNvGrpSpPr/>
          <p:nvPr/>
        </p:nvGrpSpPr>
        <p:grpSpPr>
          <a:xfrm>
            <a:off x="9751890" y="4553634"/>
            <a:ext cx="716197" cy="717998"/>
            <a:chOff x="-57959425" y="3982600"/>
            <a:chExt cx="318225" cy="319025"/>
          </a:xfrm>
        </p:grpSpPr>
        <p:sp>
          <p:nvSpPr>
            <p:cNvPr id="11250" name="Google Shape;11250;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1" name="Google Shape;11251;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2" name="Google Shape;11252;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3" name="Google Shape;11253;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54" name="Google Shape;11254;p88"/>
          <p:cNvGrpSpPr/>
          <p:nvPr/>
        </p:nvGrpSpPr>
        <p:grpSpPr>
          <a:xfrm>
            <a:off x="14152224" y="2760292"/>
            <a:ext cx="714453" cy="714453"/>
            <a:chOff x="-55987225" y="3198925"/>
            <a:chExt cx="317450" cy="317450"/>
          </a:xfrm>
        </p:grpSpPr>
        <p:sp>
          <p:nvSpPr>
            <p:cNvPr id="11255" name="Google Shape;11255;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6" name="Google Shape;11256;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7" name="Google Shape;11257;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8" name="Google Shape;11258;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59" name="Google Shape;11259;p88"/>
          <p:cNvGrpSpPr/>
          <p:nvPr/>
        </p:nvGrpSpPr>
        <p:grpSpPr>
          <a:xfrm>
            <a:off x="14152224" y="3672356"/>
            <a:ext cx="714453" cy="714734"/>
            <a:chOff x="-55987225" y="3591025"/>
            <a:chExt cx="317450" cy="317575"/>
          </a:xfrm>
        </p:grpSpPr>
        <p:sp>
          <p:nvSpPr>
            <p:cNvPr id="11260" name="Google Shape;11260;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1" name="Google Shape;11261;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2" name="Google Shape;11262;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3" name="Google Shape;11263;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4" name="Google Shape;11264;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65" name="Google Shape;11265;p88"/>
          <p:cNvGrpSpPr/>
          <p:nvPr/>
        </p:nvGrpSpPr>
        <p:grpSpPr>
          <a:xfrm>
            <a:off x="14180054" y="4553634"/>
            <a:ext cx="717998" cy="717998"/>
            <a:chOff x="-55988800" y="3982600"/>
            <a:chExt cx="319025" cy="319025"/>
          </a:xfrm>
        </p:grpSpPr>
        <p:sp>
          <p:nvSpPr>
            <p:cNvPr id="11266" name="Google Shape;11266;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7" name="Google Shape;11267;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8" name="Google Shape;11268;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9" name="Google Shape;11269;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0" name="Google Shape;11270;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71" name="Google Shape;11271;p88"/>
          <p:cNvGrpSpPr/>
          <p:nvPr/>
        </p:nvGrpSpPr>
        <p:grpSpPr>
          <a:xfrm>
            <a:off x="11497092" y="5469549"/>
            <a:ext cx="712652" cy="717941"/>
            <a:chOff x="-54026025" y="3192625"/>
            <a:chExt cx="316650" cy="319000"/>
          </a:xfrm>
        </p:grpSpPr>
        <p:sp>
          <p:nvSpPr>
            <p:cNvPr id="11272" name="Google Shape;11272;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3" name="Google Shape;11273;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4" name="Google Shape;11274;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5" name="Google Shape;11275;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6" name="Google Shape;11276;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7" name="Google Shape;11277;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8" name="Google Shape;11278;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9" name="Google Shape;11279;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80" name="Google Shape;11280;p88"/>
          <p:cNvGrpSpPr/>
          <p:nvPr/>
        </p:nvGrpSpPr>
        <p:grpSpPr>
          <a:xfrm>
            <a:off x="11536984" y="6411496"/>
            <a:ext cx="632869" cy="716197"/>
            <a:chOff x="-54007925" y="3584850"/>
            <a:chExt cx="281200" cy="318225"/>
          </a:xfrm>
        </p:grpSpPr>
        <p:sp>
          <p:nvSpPr>
            <p:cNvPr id="11281" name="Google Shape;11281;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2" name="Google Shape;11282;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3" name="Google Shape;11283;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4" name="Google Shape;11284;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5" name="Google Shape;11285;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6" name="Google Shape;11286;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87" name="Google Shape;11287;p88"/>
          <p:cNvGrpSpPr/>
          <p:nvPr/>
        </p:nvGrpSpPr>
        <p:grpSpPr>
          <a:xfrm>
            <a:off x="11536984" y="7335266"/>
            <a:ext cx="632869" cy="717829"/>
            <a:chOff x="-54007925" y="3975575"/>
            <a:chExt cx="281200" cy="318950"/>
          </a:xfrm>
        </p:grpSpPr>
        <p:sp>
          <p:nvSpPr>
            <p:cNvPr id="11288" name="Google Shape;11288;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9" name="Google Shape;11289;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0" name="Google Shape;11290;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1" name="Google Shape;11291;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92" name="Google Shape;11292;p88"/>
          <p:cNvGrpSpPr/>
          <p:nvPr/>
        </p:nvGrpSpPr>
        <p:grpSpPr>
          <a:xfrm>
            <a:off x="16006717" y="5504208"/>
            <a:ext cx="549540" cy="716985"/>
            <a:chOff x="-52005775" y="3208025"/>
            <a:chExt cx="244175" cy="318575"/>
          </a:xfrm>
        </p:grpSpPr>
        <p:sp>
          <p:nvSpPr>
            <p:cNvPr id="11293" name="Google Shape;11293;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4" name="Google Shape;11294;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5" name="Google Shape;11295;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6" name="Google Shape;11296;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7" name="Google Shape;11297;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8" name="Google Shape;11298;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9" name="Google Shape;11299;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0" name="Google Shape;11300;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1" name="Google Shape;11301;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2" name="Google Shape;11302;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3" name="Google Shape;11303;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04" name="Google Shape;11304;p88"/>
          <p:cNvGrpSpPr/>
          <p:nvPr/>
        </p:nvGrpSpPr>
        <p:grpSpPr>
          <a:xfrm>
            <a:off x="10619650" y="2760292"/>
            <a:ext cx="716197" cy="716197"/>
            <a:chOff x="-57568775" y="3198925"/>
            <a:chExt cx="318225" cy="318225"/>
          </a:xfrm>
        </p:grpSpPr>
        <p:sp>
          <p:nvSpPr>
            <p:cNvPr id="11305" name="Google Shape;11305;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6" name="Google Shape;11306;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7" name="Google Shape;11307;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8" name="Google Shape;11308;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9" name="Google Shape;11309;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0" name="Google Shape;11310;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11" name="Google Shape;11311;p88"/>
          <p:cNvGrpSpPr/>
          <p:nvPr/>
        </p:nvGrpSpPr>
        <p:grpSpPr>
          <a:xfrm>
            <a:off x="10663086" y="3670893"/>
            <a:ext cx="629324" cy="716197"/>
            <a:chOff x="-57549075" y="3590375"/>
            <a:chExt cx="279625" cy="318225"/>
          </a:xfrm>
        </p:grpSpPr>
        <p:sp>
          <p:nvSpPr>
            <p:cNvPr id="11312" name="Google Shape;11312;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3" name="Google Shape;11313;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4" name="Google Shape;11314;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5" name="Google Shape;11315;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16" name="Google Shape;11316;p88"/>
          <p:cNvGrpSpPr/>
          <p:nvPr/>
        </p:nvGrpSpPr>
        <p:grpSpPr>
          <a:xfrm>
            <a:off x="10647480" y="4553634"/>
            <a:ext cx="719742" cy="719742"/>
            <a:chOff x="-57570350" y="3982600"/>
            <a:chExt cx="319800" cy="319800"/>
          </a:xfrm>
        </p:grpSpPr>
        <p:sp>
          <p:nvSpPr>
            <p:cNvPr id="11317" name="Google Shape;11317;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8" name="Google Shape;11318;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9" name="Google Shape;11319;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0" name="Google Shape;11320;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21" name="Google Shape;11321;p88"/>
          <p:cNvGrpSpPr/>
          <p:nvPr/>
        </p:nvGrpSpPr>
        <p:grpSpPr>
          <a:xfrm>
            <a:off x="15077558" y="2758492"/>
            <a:ext cx="629324" cy="717998"/>
            <a:chOff x="-55576850" y="3198125"/>
            <a:chExt cx="279625" cy="319025"/>
          </a:xfrm>
        </p:grpSpPr>
        <p:sp>
          <p:nvSpPr>
            <p:cNvPr id="11322" name="Google Shape;11322;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3" name="Google Shape;11323;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4" name="Google Shape;11324;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5" name="Google Shape;11325;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26" name="Google Shape;11326;p88"/>
          <p:cNvGrpSpPr/>
          <p:nvPr/>
        </p:nvGrpSpPr>
        <p:grpSpPr>
          <a:xfrm>
            <a:off x="15032349" y="3670443"/>
            <a:ext cx="719742" cy="716647"/>
            <a:chOff x="-55596550" y="3590175"/>
            <a:chExt cx="319800" cy="318425"/>
          </a:xfrm>
        </p:grpSpPr>
        <p:sp>
          <p:nvSpPr>
            <p:cNvPr id="11327" name="Google Shape;11327;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8" name="Google Shape;11328;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9" name="Google Shape;11329;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0" name="Google Shape;11330;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31" name="Google Shape;11331;p88"/>
          <p:cNvGrpSpPr/>
          <p:nvPr/>
        </p:nvGrpSpPr>
        <p:grpSpPr>
          <a:xfrm>
            <a:off x="15062824" y="4553128"/>
            <a:ext cx="717998" cy="718504"/>
            <a:chOff x="-55595775" y="3982375"/>
            <a:chExt cx="319025" cy="319250"/>
          </a:xfrm>
        </p:grpSpPr>
        <p:sp>
          <p:nvSpPr>
            <p:cNvPr id="11332" name="Google Shape;11332;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3" name="Google Shape;11333;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4" name="Google Shape;11334;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5" name="Google Shape;11335;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6" name="Google Shape;11336;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7" name="Google Shape;11337;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38" name="Google Shape;11338;p88"/>
          <p:cNvGrpSpPr/>
          <p:nvPr/>
        </p:nvGrpSpPr>
        <p:grpSpPr>
          <a:xfrm>
            <a:off x="12377189" y="5469549"/>
            <a:ext cx="717998" cy="716197"/>
            <a:chOff x="-53635375" y="3192625"/>
            <a:chExt cx="319025" cy="318225"/>
          </a:xfrm>
        </p:grpSpPr>
        <p:sp>
          <p:nvSpPr>
            <p:cNvPr id="11339" name="Google Shape;11339;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0" name="Google Shape;11340;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1" name="Google Shape;11341;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42" name="Google Shape;11342;p88"/>
          <p:cNvGrpSpPr/>
          <p:nvPr/>
        </p:nvGrpSpPr>
        <p:grpSpPr>
          <a:xfrm>
            <a:off x="12421526" y="6411496"/>
            <a:ext cx="629324" cy="717998"/>
            <a:chOff x="-53615675" y="3584850"/>
            <a:chExt cx="279625" cy="319025"/>
          </a:xfrm>
        </p:grpSpPr>
        <p:sp>
          <p:nvSpPr>
            <p:cNvPr id="11343" name="Google Shape;11343;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4" name="Google Shape;11344;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5" name="Google Shape;11345;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46" name="Google Shape;11346;p88"/>
          <p:cNvGrpSpPr/>
          <p:nvPr/>
        </p:nvGrpSpPr>
        <p:grpSpPr>
          <a:xfrm>
            <a:off x="12377218" y="7337348"/>
            <a:ext cx="717941" cy="715747"/>
            <a:chOff x="-53634575" y="3976500"/>
            <a:chExt cx="319000" cy="318025"/>
          </a:xfrm>
        </p:grpSpPr>
        <p:sp>
          <p:nvSpPr>
            <p:cNvPr id="11347" name="Google Shape;11347;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8" name="Google Shape;11348;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9" name="Google Shape;11349;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0" name="Google Shape;11350;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1" name="Google Shape;11351;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2" name="Google Shape;11352;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3" name="Google Shape;11353;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4" name="Google Shape;11354;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55" name="Google Shape;11355;p88"/>
          <p:cNvGrpSpPr/>
          <p:nvPr/>
        </p:nvGrpSpPr>
        <p:grpSpPr>
          <a:xfrm>
            <a:off x="15966825" y="6423255"/>
            <a:ext cx="629324" cy="716872"/>
            <a:chOff x="-52023900" y="3590075"/>
            <a:chExt cx="279625" cy="318525"/>
          </a:xfrm>
        </p:grpSpPr>
        <p:sp>
          <p:nvSpPr>
            <p:cNvPr id="11356" name="Google Shape;11356;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7" name="Google Shape;11357;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8" name="Google Shape;11358;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9" name="Google Shape;11359;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0" name="Google Shape;11360;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1" name="Google Shape;11361;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2" name="Google Shape;11362;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63" name="Google Shape;11363;p88"/>
          <p:cNvGrpSpPr/>
          <p:nvPr/>
        </p:nvGrpSpPr>
        <p:grpSpPr>
          <a:xfrm>
            <a:off x="11493309" y="2760292"/>
            <a:ext cx="717941" cy="717941"/>
            <a:chOff x="-57173375" y="3198925"/>
            <a:chExt cx="319000" cy="319000"/>
          </a:xfrm>
        </p:grpSpPr>
        <p:sp>
          <p:nvSpPr>
            <p:cNvPr id="11364" name="Google Shape;11364;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5" name="Google Shape;11365;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6" name="Google Shape;11366;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7" name="Google Shape;11367;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68" name="Google Shape;11368;p88"/>
          <p:cNvGrpSpPr/>
          <p:nvPr/>
        </p:nvGrpSpPr>
        <p:grpSpPr>
          <a:xfrm>
            <a:off x="11495081" y="3715173"/>
            <a:ext cx="714397" cy="629380"/>
            <a:chOff x="-57176525" y="3610050"/>
            <a:chExt cx="317425" cy="279650"/>
          </a:xfrm>
        </p:grpSpPr>
        <p:sp>
          <p:nvSpPr>
            <p:cNvPr id="11369" name="Google Shape;11369;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0" name="Google Shape;11370;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1" name="Google Shape;11371;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2" name="Google Shape;11372;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3" name="Google Shape;11373;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74" name="Google Shape;11374;p88"/>
          <p:cNvGrpSpPr/>
          <p:nvPr/>
        </p:nvGrpSpPr>
        <p:grpSpPr>
          <a:xfrm>
            <a:off x="15915991" y="2760292"/>
            <a:ext cx="716197" cy="712652"/>
            <a:chOff x="-55202750" y="3198925"/>
            <a:chExt cx="318225" cy="316650"/>
          </a:xfrm>
        </p:grpSpPr>
        <p:sp>
          <p:nvSpPr>
            <p:cNvPr id="11375" name="Google Shape;11375;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6" name="Google Shape;11376;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77" name="Google Shape;11377;p88"/>
          <p:cNvGrpSpPr/>
          <p:nvPr/>
        </p:nvGrpSpPr>
        <p:grpSpPr>
          <a:xfrm>
            <a:off x="15937259" y="3670893"/>
            <a:ext cx="673661" cy="716197"/>
            <a:chOff x="-55194875" y="3590375"/>
            <a:chExt cx="299325" cy="318225"/>
          </a:xfrm>
        </p:grpSpPr>
        <p:sp>
          <p:nvSpPr>
            <p:cNvPr id="11378" name="Google Shape;11378;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9" name="Google Shape;11379;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0" name="Google Shape;11380;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1" name="Google Shape;11381;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2" name="Google Shape;11382;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83" name="Google Shape;11383;p88"/>
          <p:cNvGrpSpPr/>
          <p:nvPr/>
        </p:nvGrpSpPr>
        <p:grpSpPr>
          <a:xfrm>
            <a:off x="15946494" y="4555435"/>
            <a:ext cx="714397" cy="714397"/>
            <a:chOff x="-55203525" y="3983400"/>
            <a:chExt cx="317425" cy="317425"/>
          </a:xfrm>
        </p:grpSpPr>
        <p:sp>
          <p:nvSpPr>
            <p:cNvPr id="11384" name="Google Shape;11384;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5" name="Google Shape;11385;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6" name="Google Shape;11386;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87" name="Google Shape;11387;p88"/>
          <p:cNvGrpSpPr/>
          <p:nvPr/>
        </p:nvGrpSpPr>
        <p:grpSpPr>
          <a:xfrm>
            <a:off x="13279455" y="5469549"/>
            <a:ext cx="671860" cy="717941"/>
            <a:chOff x="-53232900" y="3192625"/>
            <a:chExt cx="298525" cy="319000"/>
          </a:xfrm>
        </p:grpSpPr>
        <p:sp>
          <p:nvSpPr>
            <p:cNvPr id="11388" name="Google Shape;11388;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9" name="Google Shape;11389;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0" name="Google Shape;11390;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1" name="Google Shape;11391;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2" name="Google Shape;11392;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3" name="Google Shape;11393;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4" name="Google Shape;11394;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5" name="Google Shape;11395;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96" name="Google Shape;11396;p88"/>
          <p:cNvGrpSpPr/>
          <p:nvPr/>
        </p:nvGrpSpPr>
        <p:grpSpPr>
          <a:xfrm>
            <a:off x="13258187" y="6411496"/>
            <a:ext cx="714397" cy="712652"/>
            <a:chOff x="-53242350" y="3584850"/>
            <a:chExt cx="317425" cy="316650"/>
          </a:xfrm>
        </p:grpSpPr>
        <p:sp>
          <p:nvSpPr>
            <p:cNvPr id="11397" name="Google Shape;11397;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8" name="Google Shape;11398;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9" name="Google Shape;11399;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0" name="Google Shape;11400;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1" name="Google Shape;11401;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02" name="Google Shape;11402;p88"/>
          <p:cNvGrpSpPr/>
          <p:nvPr/>
        </p:nvGrpSpPr>
        <p:grpSpPr>
          <a:xfrm>
            <a:off x="13300723" y="7336898"/>
            <a:ext cx="629324" cy="717998"/>
            <a:chOff x="-53224225" y="3976300"/>
            <a:chExt cx="279625" cy="319025"/>
          </a:xfrm>
        </p:grpSpPr>
        <p:sp>
          <p:nvSpPr>
            <p:cNvPr id="11403" name="Google Shape;11403;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4" name="Google Shape;11404;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5" name="Google Shape;11405;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6" name="Google Shape;11406;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7" name="Google Shape;11407;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8" name="Google Shape;11408;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9" name="Google Shape;11409;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10" name="Google Shape;11410;p88"/>
          <p:cNvGrpSpPr/>
          <p:nvPr/>
        </p:nvGrpSpPr>
        <p:grpSpPr>
          <a:xfrm>
            <a:off x="15922517" y="7352258"/>
            <a:ext cx="717941" cy="716816"/>
            <a:chOff x="-52043575" y="3983125"/>
            <a:chExt cx="319000" cy="318500"/>
          </a:xfrm>
        </p:grpSpPr>
        <p:sp>
          <p:nvSpPr>
            <p:cNvPr id="11411" name="Google Shape;11411;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2" name="Google Shape;11412;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3" name="Google Shape;11413;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4" name="Google Shape;11414;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5" name="Google Shape;11415;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6" name="Google Shape;11416;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7" name="Google Shape;11417;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8" name="Google Shape;11418;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9" name="Google Shape;11419;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20" name="Google Shape;11420;p88"/>
          <p:cNvGrpSpPr/>
          <p:nvPr/>
        </p:nvGrpSpPr>
        <p:grpSpPr>
          <a:xfrm>
            <a:off x="12430398" y="2760292"/>
            <a:ext cx="629324" cy="717941"/>
            <a:chOff x="-56766175" y="3198925"/>
            <a:chExt cx="279625" cy="319000"/>
          </a:xfrm>
        </p:grpSpPr>
        <p:sp>
          <p:nvSpPr>
            <p:cNvPr id="11421" name="Google Shape;11421;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2" name="Google Shape;11422;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3" name="Google Shape;11423;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4" name="Google Shape;11424;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5" name="Google Shape;11425;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6" name="Google Shape;11426;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7" name="Google Shape;11427;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28" name="Google Shape;11428;p88"/>
          <p:cNvGrpSpPr/>
          <p:nvPr/>
        </p:nvGrpSpPr>
        <p:grpSpPr>
          <a:xfrm>
            <a:off x="12428626" y="3670893"/>
            <a:ext cx="632869" cy="716197"/>
            <a:chOff x="-56766175" y="3590375"/>
            <a:chExt cx="281200" cy="318225"/>
          </a:xfrm>
        </p:grpSpPr>
        <p:sp>
          <p:nvSpPr>
            <p:cNvPr id="11429" name="Google Shape;11429;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0" name="Google Shape;11430;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1" name="Google Shape;11431;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2" name="Google Shape;11432;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33" name="Google Shape;11433;p88"/>
          <p:cNvGrpSpPr/>
          <p:nvPr/>
        </p:nvGrpSpPr>
        <p:grpSpPr>
          <a:xfrm>
            <a:off x="12502537" y="4553634"/>
            <a:ext cx="544251" cy="716197"/>
            <a:chOff x="-56747275" y="3982600"/>
            <a:chExt cx="241825" cy="318225"/>
          </a:xfrm>
        </p:grpSpPr>
        <p:sp>
          <p:nvSpPr>
            <p:cNvPr id="11434" name="Google Shape;11434;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5" name="Google Shape;11435;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6" name="Google Shape;11436;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7" name="Google Shape;11437;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8" name="Google Shape;11438;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9" name="Google Shape;11439;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0" name="Google Shape;11440;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41" name="Google Shape;11441;p88"/>
          <p:cNvGrpSpPr/>
          <p:nvPr/>
        </p:nvGrpSpPr>
        <p:grpSpPr>
          <a:xfrm>
            <a:off x="9718039" y="6438109"/>
            <a:ext cx="717998" cy="685983"/>
            <a:chOff x="-54812875" y="3596675"/>
            <a:chExt cx="319025" cy="304800"/>
          </a:xfrm>
        </p:grpSpPr>
        <p:sp>
          <p:nvSpPr>
            <p:cNvPr id="11442" name="Google Shape;11442;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3" name="Google Shape;11443;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4" name="Google Shape;11444;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5" name="Google Shape;11445;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6" name="Google Shape;11446;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7" name="Google Shape;11447;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8" name="Google Shape;11448;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449" name="Google Shape;11449;p88"/>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0" name="Google Shape;11450;p88"/>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451" name="Google Shape;11451;p88"/>
          <p:cNvGrpSpPr/>
          <p:nvPr/>
        </p:nvGrpSpPr>
        <p:grpSpPr>
          <a:xfrm>
            <a:off x="9762376" y="7351077"/>
            <a:ext cx="629324" cy="716197"/>
            <a:chOff x="-54793175" y="3982600"/>
            <a:chExt cx="279625" cy="318225"/>
          </a:xfrm>
        </p:grpSpPr>
        <p:sp>
          <p:nvSpPr>
            <p:cNvPr id="11452" name="Google Shape;11452;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3" name="Google Shape;11453;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4" name="Google Shape;11454;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5" name="Google Shape;11455;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6" name="Google Shape;11456;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7" name="Google Shape;11457;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8" name="Google Shape;11458;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59" name="Google Shape;11459;p88"/>
          <p:cNvGrpSpPr/>
          <p:nvPr/>
        </p:nvGrpSpPr>
        <p:grpSpPr>
          <a:xfrm>
            <a:off x="14185293" y="5469549"/>
            <a:ext cx="629324" cy="716197"/>
            <a:chOff x="-52832000" y="3192625"/>
            <a:chExt cx="279625" cy="318225"/>
          </a:xfrm>
        </p:grpSpPr>
        <p:sp>
          <p:nvSpPr>
            <p:cNvPr id="11460" name="Google Shape;11460;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1" name="Google Shape;11461;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2" name="Google Shape;11462;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3" name="Google Shape;11463;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4" name="Google Shape;11464;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5" name="Google Shape;11465;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6" name="Google Shape;11466;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7" name="Google Shape;11467;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68" name="Google Shape;11468;p88"/>
          <p:cNvGrpSpPr/>
          <p:nvPr/>
        </p:nvGrpSpPr>
        <p:grpSpPr>
          <a:xfrm>
            <a:off x="11558359" y="4552284"/>
            <a:ext cx="647048" cy="717548"/>
            <a:chOff x="-57162350" y="3982000"/>
            <a:chExt cx="287500" cy="318825"/>
          </a:xfrm>
        </p:grpSpPr>
        <p:sp>
          <p:nvSpPr>
            <p:cNvPr id="11469" name="Google Shape;11469;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0" name="Google Shape;11470;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1" name="Google Shape;11471;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2" name="Google Shape;11472;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3" name="Google Shape;11473;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4" name="Google Shape;11474;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5" name="Google Shape;11475;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6" name="Google Shape;11476;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77" name="Google Shape;11477;p88"/>
          <p:cNvGrpSpPr/>
          <p:nvPr/>
        </p:nvGrpSpPr>
        <p:grpSpPr>
          <a:xfrm>
            <a:off x="14140985" y="6413297"/>
            <a:ext cx="717941" cy="714397"/>
            <a:chOff x="-52851675" y="3585650"/>
            <a:chExt cx="319000" cy="317425"/>
          </a:xfrm>
        </p:grpSpPr>
        <p:sp>
          <p:nvSpPr>
            <p:cNvPr id="11478" name="Google Shape;11478;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9" name="Google Shape;11479;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0" name="Google Shape;11480;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1" name="Google Shape;11481;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2" name="Google Shape;11482;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3" name="Google Shape;11483;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84" name="Google Shape;11484;p88"/>
          <p:cNvGrpSpPr/>
          <p:nvPr/>
        </p:nvGrpSpPr>
        <p:grpSpPr>
          <a:xfrm>
            <a:off x="14185293" y="7336898"/>
            <a:ext cx="629324" cy="717998"/>
            <a:chOff x="-52832000" y="3976300"/>
            <a:chExt cx="279625" cy="319025"/>
          </a:xfrm>
        </p:grpSpPr>
        <p:sp>
          <p:nvSpPr>
            <p:cNvPr id="11485" name="Google Shape;11485;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6" name="Google Shape;11486;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7" name="Google Shape;11487;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8" name="Google Shape;11488;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9" name="Google Shape;11489;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90" name="Google Shape;11490;p88"/>
          <p:cNvGrpSpPr/>
          <p:nvPr/>
        </p:nvGrpSpPr>
        <p:grpSpPr>
          <a:xfrm>
            <a:off x="12419705" y="8246193"/>
            <a:ext cx="632869" cy="716197"/>
            <a:chOff x="-51633225" y="3198925"/>
            <a:chExt cx="281200" cy="318225"/>
          </a:xfrm>
        </p:grpSpPr>
        <p:sp>
          <p:nvSpPr>
            <p:cNvPr id="11491" name="Google Shape;11491;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2" name="Google Shape;11492;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3" name="Google Shape;11493;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4" name="Google Shape;11494;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5" name="Google Shape;11495;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6" name="Google Shape;11496;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7" name="Google Shape;11497;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98" name="Google Shape;11498;p88"/>
          <p:cNvGrpSpPr/>
          <p:nvPr/>
        </p:nvGrpSpPr>
        <p:grpSpPr>
          <a:xfrm>
            <a:off x="13257353" y="2762037"/>
            <a:ext cx="730376" cy="714453"/>
            <a:chOff x="-56396775" y="3199700"/>
            <a:chExt cx="324525" cy="317450"/>
          </a:xfrm>
        </p:grpSpPr>
        <p:sp>
          <p:nvSpPr>
            <p:cNvPr id="11499" name="Google Shape;11499;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0" name="Google Shape;11500;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1" name="Google Shape;11501;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2" name="Google Shape;11502;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3" name="Google Shape;11503;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4" name="Google Shape;11504;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05" name="Google Shape;11505;p88"/>
          <p:cNvGrpSpPr/>
          <p:nvPr/>
        </p:nvGrpSpPr>
        <p:grpSpPr>
          <a:xfrm>
            <a:off x="13263542" y="3693905"/>
            <a:ext cx="717998" cy="671917"/>
            <a:chOff x="-56394425" y="3600600"/>
            <a:chExt cx="319025" cy="298550"/>
          </a:xfrm>
        </p:grpSpPr>
        <p:sp>
          <p:nvSpPr>
            <p:cNvPr id="11506" name="Google Shape;11506;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7" name="Google Shape;11507;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8" name="Google Shape;11508;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09" name="Google Shape;11509;p88"/>
          <p:cNvGrpSpPr/>
          <p:nvPr/>
        </p:nvGrpSpPr>
        <p:grpSpPr>
          <a:xfrm>
            <a:off x="13325075" y="4555435"/>
            <a:ext cx="654137" cy="714397"/>
            <a:chOff x="-56379450" y="3983400"/>
            <a:chExt cx="290650" cy="317425"/>
          </a:xfrm>
        </p:grpSpPr>
        <p:sp>
          <p:nvSpPr>
            <p:cNvPr id="11510" name="Google Shape;11510;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1" name="Google Shape;11511;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2" name="Google Shape;11512;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3" name="Google Shape;11513;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4" name="Google Shape;11514;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5" name="Google Shape;11515;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6" name="Google Shape;11516;p8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7" name="Google Shape;11517;p8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18" name="Google Shape;11518;p88"/>
          <p:cNvGrpSpPr/>
          <p:nvPr/>
        </p:nvGrpSpPr>
        <p:grpSpPr>
          <a:xfrm>
            <a:off x="10652484" y="5483727"/>
            <a:ext cx="632869" cy="717941"/>
            <a:chOff x="-54401725" y="3198925"/>
            <a:chExt cx="281200" cy="319000"/>
          </a:xfrm>
        </p:grpSpPr>
        <p:sp>
          <p:nvSpPr>
            <p:cNvPr id="11519" name="Google Shape;11519;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0" name="Google Shape;11520;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1" name="Google Shape;11521;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2" name="Google Shape;11522;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3" name="Google Shape;11523;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4" name="Google Shape;11524;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5" name="Google Shape;11525;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6" name="Google Shape;11526;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7" name="Google Shape;11527;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8" name="Google Shape;11528;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9" name="Google Shape;11529;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30" name="Google Shape;11530;p88"/>
          <p:cNvGrpSpPr/>
          <p:nvPr/>
        </p:nvGrpSpPr>
        <p:grpSpPr>
          <a:xfrm>
            <a:off x="10654256" y="6423931"/>
            <a:ext cx="629324" cy="716197"/>
            <a:chOff x="-54401725" y="3590375"/>
            <a:chExt cx="279625" cy="318225"/>
          </a:xfrm>
        </p:grpSpPr>
        <p:sp>
          <p:nvSpPr>
            <p:cNvPr id="11531" name="Google Shape;11531;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2" name="Google Shape;11532;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3" name="Google Shape;11533;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4" name="Google Shape;11534;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5" name="Google Shape;11535;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6" name="Google Shape;11536;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37" name="Google Shape;11537;p88"/>
          <p:cNvGrpSpPr/>
          <p:nvPr/>
        </p:nvGrpSpPr>
        <p:grpSpPr>
          <a:xfrm>
            <a:off x="10649839" y="7351077"/>
            <a:ext cx="638158" cy="716197"/>
            <a:chOff x="-54403300" y="3982600"/>
            <a:chExt cx="283550" cy="318225"/>
          </a:xfrm>
        </p:grpSpPr>
        <p:sp>
          <p:nvSpPr>
            <p:cNvPr id="11538" name="Google Shape;11538;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9" name="Google Shape;11539;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0" name="Google Shape;11540;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1" name="Google Shape;11541;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2" name="Google Shape;11542;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43" name="Google Shape;11543;p88"/>
          <p:cNvGrpSpPr/>
          <p:nvPr/>
        </p:nvGrpSpPr>
        <p:grpSpPr>
          <a:xfrm>
            <a:off x="15024626" y="5473544"/>
            <a:ext cx="712596" cy="713947"/>
            <a:chOff x="-52458650" y="3194400"/>
            <a:chExt cx="316625" cy="317225"/>
          </a:xfrm>
        </p:grpSpPr>
        <p:sp>
          <p:nvSpPr>
            <p:cNvPr id="11544" name="Google Shape;11544;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5" name="Google Shape;11545;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6" name="Google Shape;11546;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7" name="Google Shape;11547;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8" name="Google Shape;11548;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9" name="Google Shape;11549;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0" name="Google Shape;11550;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1" name="Google Shape;11551;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52" name="Google Shape;11552;p88"/>
          <p:cNvGrpSpPr/>
          <p:nvPr/>
        </p:nvGrpSpPr>
        <p:grpSpPr>
          <a:xfrm>
            <a:off x="9762376" y="5483727"/>
            <a:ext cx="629324" cy="717941"/>
            <a:chOff x="-54793175" y="3198925"/>
            <a:chExt cx="279625" cy="319000"/>
          </a:xfrm>
        </p:grpSpPr>
        <p:sp>
          <p:nvSpPr>
            <p:cNvPr id="11553" name="Google Shape;11553;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4" name="Google Shape;11554;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5" name="Google Shape;11555;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6" name="Google Shape;11556;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7" name="Google Shape;11557;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8" name="Google Shape;11558;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9" name="Google Shape;11559;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60" name="Google Shape;11560;p88"/>
          <p:cNvGrpSpPr/>
          <p:nvPr/>
        </p:nvGrpSpPr>
        <p:grpSpPr>
          <a:xfrm>
            <a:off x="15043222" y="6411496"/>
            <a:ext cx="675405" cy="715691"/>
            <a:chOff x="-52450000" y="3584850"/>
            <a:chExt cx="300100" cy="318000"/>
          </a:xfrm>
        </p:grpSpPr>
        <p:sp>
          <p:nvSpPr>
            <p:cNvPr id="11561" name="Google Shape;11561;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2" name="Google Shape;11562;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3" name="Google Shape;11563;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4" name="Google Shape;11564;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5" name="Google Shape;11565;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6" name="Google Shape;11566;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7" name="Google Shape;11567;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68" name="Google Shape;11568;p88"/>
          <p:cNvGrpSpPr/>
          <p:nvPr/>
        </p:nvGrpSpPr>
        <p:grpSpPr>
          <a:xfrm>
            <a:off x="15066263" y="7340442"/>
            <a:ext cx="629324" cy="714453"/>
            <a:chOff x="-52440550" y="3977875"/>
            <a:chExt cx="279625" cy="317450"/>
          </a:xfrm>
        </p:grpSpPr>
        <p:sp>
          <p:nvSpPr>
            <p:cNvPr id="11569" name="Google Shape;11569;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0" name="Google Shape;11570;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1" name="Google Shape;11571;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2" name="Google Shape;11572;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3" name="Google Shape;11573;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4" name="Google Shape;11574;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5" name="Google Shape;11575;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6" name="Google Shape;11576;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77" name="Google Shape;11577;p88"/>
          <p:cNvGrpSpPr/>
          <p:nvPr/>
        </p:nvGrpSpPr>
        <p:grpSpPr>
          <a:xfrm>
            <a:off x="13290131" y="8252854"/>
            <a:ext cx="629324" cy="717998"/>
            <a:chOff x="-51623775" y="3584850"/>
            <a:chExt cx="279625" cy="319025"/>
          </a:xfrm>
        </p:grpSpPr>
        <p:sp>
          <p:nvSpPr>
            <p:cNvPr id="11578" name="Google Shape;11578;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9" name="Google Shape;11579;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0" name="Google Shape;11580;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1" name="Google Shape;11581;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2" name="Google Shape;11582;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3" name="Google Shape;11583;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4" name="Google Shape;11584;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5" name="Google Shape;11585;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6" name="Google Shape;11586;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587" name="Google Shape;11587;p88"/>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11588" name="Google Shape;11588;p88"/>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92" name="Shape 11592"/>
        <p:cNvGrpSpPr/>
        <p:nvPr/>
      </p:nvGrpSpPr>
      <p:grpSpPr>
        <a:xfrm>
          <a:off x="0" y="0"/>
          <a:ext cx="0" cy="0"/>
          <a:chOff x="0" y="0"/>
          <a:chExt cx="0" cy="0"/>
        </a:xfrm>
      </p:grpSpPr>
      <p:grpSp>
        <p:nvGrpSpPr>
          <p:cNvPr id="11593" name="Google Shape;11593;p89"/>
          <p:cNvGrpSpPr/>
          <p:nvPr/>
        </p:nvGrpSpPr>
        <p:grpSpPr>
          <a:xfrm>
            <a:off x="1771351" y="2773698"/>
            <a:ext cx="552006" cy="714601"/>
            <a:chOff x="-50469125" y="3183175"/>
            <a:chExt cx="233150" cy="301825"/>
          </a:xfrm>
        </p:grpSpPr>
        <p:sp>
          <p:nvSpPr>
            <p:cNvPr id="11594" name="Google Shape;11594;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5" name="Google Shape;11595;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6" name="Google Shape;11596;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97" name="Google Shape;11597;p89"/>
          <p:cNvGrpSpPr/>
          <p:nvPr/>
        </p:nvGrpSpPr>
        <p:grpSpPr>
          <a:xfrm>
            <a:off x="1691148" y="3644501"/>
            <a:ext cx="712411" cy="710576"/>
            <a:chOff x="-50504575" y="3550975"/>
            <a:chExt cx="300900" cy="300125"/>
          </a:xfrm>
        </p:grpSpPr>
        <p:sp>
          <p:nvSpPr>
            <p:cNvPr id="11598" name="Google Shape;11598;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9" name="Google Shape;11599;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0" name="Google Shape;11600;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1" name="Google Shape;11601;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02" name="Google Shape;11602;p89"/>
          <p:cNvGrpSpPr/>
          <p:nvPr/>
        </p:nvGrpSpPr>
        <p:grpSpPr>
          <a:xfrm>
            <a:off x="1691148" y="4520987"/>
            <a:ext cx="712411" cy="708682"/>
            <a:chOff x="-50503000" y="3921175"/>
            <a:chExt cx="300900" cy="299325"/>
          </a:xfrm>
        </p:grpSpPr>
        <p:sp>
          <p:nvSpPr>
            <p:cNvPr id="11603" name="Google Shape;11603;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4" name="Google Shape;11604;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5" name="Google Shape;11605;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6" name="Google Shape;11606;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7" name="Google Shape;11607;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08" name="Google Shape;11608;p89"/>
          <p:cNvGrpSpPr/>
          <p:nvPr/>
        </p:nvGrpSpPr>
        <p:grpSpPr>
          <a:xfrm>
            <a:off x="6099255" y="2812823"/>
            <a:ext cx="710517" cy="712411"/>
            <a:chOff x="-48630025" y="3199700"/>
            <a:chExt cx="300100" cy="300900"/>
          </a:xfrm>
        </p:grpSpPr>
        <p:sp>
          <p:nvSpPr>
            <p:cNvPr id="11609" name="Google Shape;11609;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0" name="Google Shape;11610;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1" name="Google Shape;11611;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12" name="Google Shape;11612;p89"/>
          <p:cNvGrpSpPr/>
          <p:nvPr/>
        </p:nvGrpSpPr>
        <p:grpSpPr>
          <a:xfrm>
            <a:off x="6099255" y="3687414"/>
            <a:ext cx="710517" cy="710517"/>
            <a:chOff x="-48630025" y="3569100"/>
            <a:chExt cx="300100" cy="300100"/>
          </a:xfrm>
        </p:grpSpPr>
        <p:sp>
          <p:nvSpPr>
            <p:cNvPr id="11613" name="Google Shape;11613;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4" name="Google Shape;11614;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5" name="Google Shape;11615;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6" name="Google Shape;11616;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7" name="Google Shape;11617;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8" name="Google Shape;11618;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9" name="Google Shape;11619;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0" name="Google Shape;11620;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1" name="Google Shape;11621;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2" name="Google Shape;11622;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23" name="Google Shape;11623;p89"/>
          <p:cNvGrpSpPr/>
          <p:nvPr/>
        </p:nvGrpSpPr>
        <p:grpSpPr>
          <a:xfrm>
            <a:off x="6100202" y="4562006"/>
            <a:ext cx="708623" cy="706788"/>
            <a:chOff x="-48629225" y="3938500"/>
            <a:chExt cx="299300" cy="298525"/>
          </a:xfrm>
        </p:grpSpPr>
        <p:sp>
          <p:nvSpPr>
            <p:cNvPr id="11624" name="Google Shape;11624;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5" name="Google Shape;11625;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6" name="Google Shape;11626;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7" name="Google Shape;11627;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28" name="Google Shape;11628;p89"/>
          <p:cNvGrpSpPr/>
          <p:nvPr/>
        </p:nvGrpSpPr>
        <p:grpSpPr>
          <a:xfrm>
            <a:off x="3571007" y="5504687"/>
            <a:ext cx="622916" cy="708682"/>
            <a:chOff x="-46762575" y="3200500"/>
            <a:chExt cx="263100" cy="299325"/>
          </a:xfrm>
        </p:grpSpPr>
        <p:sp>
          <p:nvSpPr>
            <p:cNvPr id="11629" name="Google Shape;11629;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0" name="Google Shape;11630;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1" name="Google Shape;11631;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2" name="Google Shape;11632;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3" name="Google Shape;11633;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34" name="Google Shape;11634;p89"/>
          <p:cNvGrpSpPr/>
          <p:nvPr/>
        </p:nvGrpSpPr>
        <p:grpSpPr>
          <a:xfrm>
            <a:off x="3527177" y="6422132"/>
            <a:ext cx="710576" cy="624750"/>
            <a:chOff x="-46779900" y="3588000"/>
            <a:chExt cx="300125" cy="263875"/>
          </a:xfrm>
        </p:grpSpPr>
        <p:sp>
          <p:nvSpPr>
            <p:cNvPr id="11635" name="Google Shape;11635;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6" name="Google Shape;11636;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7" name="Google Shape;11637;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8" name="Google Shape;11638;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39" name="Google Shape;11639;p89"/>
          <p:cNvGrpSpPr/>
          <p:nvPr/>
        </p:nvGrpSpPr>
        <p:grpSpPr>
          <a:xfrm>
            <a:off x="3528124" y="7251976"/>
            <a:ext cx="708682" cy="706788"/>
            <a:chOff x="-46779100" y="3938500"/>
            <a:chExt cx="299325" cy="298525"/>
          </a:xfrm>
        </p:grpSpPr>
        <p:sp>
          <p:nvSpPr>
            <p:cNvPr id="11640" name="Google Shape;11640;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1" name="Google Shape;11641;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42" name="Google Shape;11642;p89"/>
          <p:cNvGrpSpPr/>
          <p:nvPr/>
        </p:nvGrpSpPr>
        <p:grpSpPr>
          <a:xfrm>
            <a:off x="7943599" y="5517709"/>
            <a:ext cx="710517" cy="710576"/>
            <a:chOff x="-44924250" y="3206000"/>
            <a:chExt cx="300100" cy="300125"/>
          </a:xfrm>
        </p:grpSpPr>
        <p:sp>
          <p:nvSpPr>
            <p:cNvPr id="11643" name="Google Shape;11643;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4" name="Google Shape;11644;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5" name="Google Shape;11645;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6" name="Google Shape;11646;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7" name="Google Shape;11647;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48" name="Google Shape;11648;p89"/>
          <p:cNvGrpSpPr/>
          <p:nvPr/>
        </p:nvGrpSpPr>
        <p:grpSpPr>
          <a:xfrm>
            <a:off x="2572571" y="2773698"/>
            <a:ext cx="710517" cy="710517"/>
            <a:chOff x="-50134375" y="3183175"/>
            <a:chExt cx="300100" cy="300100"/>
          </a:xfrm>
        </p:grpSpPr>
        <p:sp>
          <p:nvSpPr>
            <p:cNvPr id="11649" name="Google Shape;11649;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0" name="Google Shape;11650;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1" name="Google Shape;11651;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2" name="Google Shape;11652;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3" name="Google Shape;11653;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4" name="Google Shape;11654;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5" name="Google Shape;11655;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6" name="Google Shape;11656;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7" name="Google Shape;11657;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8" name="Google Shape;11658;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59" name="Google Shape;11659;p89"/>
          <p:cNvGrpSpPr/>
          <p:nvPr/>
        </p:nvGrpSpPr>
        <p:grpSpPr>
          <a:xfrm>
            <a:off x="2572571" y="3644501"/>
            <a:ext cx="710517" cy="710576"/>
            <a:chOff x="-50134375" y="3550975"/>
            <a:chExt cx="300100" cy="300125"/>
          </a:xfrm>
        </p:grpSpPr>
        <p:sp>
          <p:nvSpPr>
            <p:cNvPr id="11660" name="Google Shape;11660;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1" name="Google Shape;11661;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62" name="Google Shape;11662;p89"/>
          <p:cNvGrpSpPr/>
          <p:nvPr/>
        </p:nvGrpSpPr>
        <p:grpSpPr>
          <a:xfrm>
            <a:off x="2572571" y="4519566"/>
            <a:ext cx="710517" cy="710102"/>
            <a:chOff x="-50134375" y="3920575"/>
            <a:chExt cx="300100" cy="299925"/>
          </a:xfrm>
        </p:grpSpPr>
        <p:sp>
          <p:nvSpPr>
            <p:cNvPr id="11663" name="Google Shape;11663;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4" name="Google Shape;11664;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5" name="Google Shape;11665;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66" name="Google Shape;11666;p89"/>
          <p:cNvGrpSpPr/>
          <p:nvPr/>
        </p:nvGrpSpPr>
        <p:grpSpPr>
          <a:xfrm>
            <a:off x="6994020" y="2814717"/>
            <a:ext cx="714246" cy="710517"/>
            <a:chOff x="-48262200" y="3200500"/>
            <a:chExt cx="301675" cy="300100"/>
          </a:xfrm>
        </p:grpSpPr>
        <p:sp>
          <p:nvSpPr>
            <p:cNvPr id="11667" name="Google Shape;11667;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8" name="Google Shape;11668;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9" name="Google Shape;11669;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0" name="Google Shape;11670;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1" name="Google Shape;11671;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2" name="Google Shape;11672;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3" name="Google Shape;11673;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4" name="Google Shape;11674;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5" name="Google Shape;11675;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76" name="Google Shape;11676;p89"/>
          <p:cNvGrpSpPr/>
          <p:nvPr/>
        </p:nvGrpSpPr>
        <p:grpSpPr>
          <a:xfrm>
            <a:off x="7052766" y="3688894"/>
            <a:ext cx="596754" cy="709037"/>
            <a:chOff x="-48233050" y="3569725"/>
            <a:chExt cx="252050" cy="299475"/>
          </a:xfrm>
        </p:grpSpPr>
        <p:sp>
          <p:nvSpPr>
            <p:cNvPr id="11677" name="Google Shape;11677;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8" name="Google Shape;11678;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9" name="Google Shape;11679;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80" name="Google Shape;11680;p89"/>
          <p:cNvGrpSpPr/>
          <p:nvPr/>
        </p:nvGrpSpPr>
        <p:grpSpPr>
          <a:xfrm>
            <a:off x="7100295" y="4556383"/>
            <a:ext cx="501694" cy="716140"/>
            <a:chOff x="-48216525" y="3936125"/>
            <a:chExt cx="211900" cy="302475"/>
          </a:xfrm>
        </p:grpSpPr>
        <p:sp>
          <p:nvSpPr>
            <p:cNvPr id="11681" name="Google Shape;11681;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2" name="Google Shape;11682;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3" name="Google Shape;11683;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4" name="Google Shape;11684;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85" name="Google Shape;11685;p89"/>
          <p:cNvGrpSpPr/>
          <p:nvPr/>
        </p:nvGrpSpPr>
        <p:grpSpPr>
          <a:xfrm>
            <a:off x="4411732" y="5506522"/>
            <a:ext cx="710517" cy="710576"/>
            <a:chOff x="-46410500" y="3201275"/>
            <a:chExt cx="300100" cy="300125"/>
          </a:xfrm>
        </p:grpSpPr>
        <p:sp>
          <p:nvSpPr>
            <p:cNvPr id="11686" name="Google Shape;11686;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7" name="Google Shape;11687;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8" name="Google Shape;11688;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9" name="Google Shape;11689;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0" name="Google Shape;11690;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91" name="Google Shape;11691;p89"/>
          <p:cNvGrpSpPr/>
          <p:nvPr/>
        </p:nvGrpSpPr>
        <p:grpSpPr>
          <a:xfrm>
            <a:off x="4411732" y="6377385"/>
            <a:ext cx="710517" cy="712411"/>
            <a:chOff x="-46409700" y="3569100"/>
            <a:chExt cx="300100" cy="300900"/>
          </a:xfrm>
        </p:grpSpPr>
        <p:sp>
          <p:nvSpPr>
            <p:cNvPr id="11692" name="Google Shape;11692;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3" name="Google Shape;11693;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4" name="Google Shape;11694;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5" name="Google Shape;11695;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6" name="Google Shape;11696;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97" name="Google Shape;11697;p89"/>
          <p:cNvGrpSpPr/>
          <p:nvPr/>
        </p:nvGrpSpPr>
        <p:grpSpPr>
          <a:xfrm>
            <a:off x="4387494" y="7248247"/>
            <a:ext cx="758993" cy="716140"/>
            <a:chOff x="-46422300" y="3936925"/>
            <a:chExt cx="320575" cy="302475"/>
          </a:xfrm>
        </p:grpSpPr>
        <p:sp>
          <p:nvSpPr>
            <p:cNvPr id="11698" name="Google Shape;11698;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9" name="Google Shape;11699;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00" name="Google Shape;11700;p89"/>
          <p:cNvGrpSpPr/>
          <p:nvPr/>
        </p:nvGrpSpPr>
        <p:grpSpPr>
          <a:xfrm>
            <a:off x="7942653" y="6356905"/>
            <a:ext cx="712411" cy="710517"/>
            <a:chOff x="-44914800" y="3560450"/>
            <a:chExt cx="300900" cy="300100"/>
          </a:xfrm>
        </p:grpSpPr>
        <p:sp>
          <p:nvSpPr>
            <p:cNvPr id="11701" name="Google Shape;11701;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2" name="Google Shape;11702;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3" name="Google Shape;11703;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4" name="Google Shape;11704;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5" name="Google Shape;11705;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06" name="Google Shape;11706;p89"/>
          <p:cNvGrpSpPr/>
          <p:nvPr/>
        </p:nvGrpSpPr>
        <p:grpSpPr>
          <a:xfrm>
            <a:off x="3452756" y="2774172"/>
            <a:ext cx="708623" cy="708208"/>
            <a:chOff x="-49764975" y="3183375"/>
            <a:chExt cx="299300" cy="299125"/>
          </a:xfrm>
        </p:grpSpPr>
        <p:sp>
          <p:nvSpPr>
            <p:cNvPr id="11707" name="Google Shape;11707;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8" name="Google Shape;11708;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9" name="Google Shape;11709;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0" name="Google Shape;11710;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1" name="Google Shape;11711;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2" name="Google Shape;11712;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3" name="Google Shape;11713;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4" name="Google Shape;11714;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5" name="Google Shape;11715;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16" name="Google Shape;11716;p89"/>
          <p:cNvGrpSpPr/>
          <p:nvPr/>
        </p:nvGrpSpPr>
        <p:grpSpPr>
          <a:xfrm>
            <a:off x="3452756" y="3645093"/>
            <a:ext cx="708623" cy="711819"/>
            <a:chOff x="-49764975" y="3551225"/>
            <a:chExt cx="299300" cy="300650"/>
          </a:xfrm>
        </p:grpSpPr>
        <p:sp>
          <p:nvSpPr>
            <p:cNvPr id="11717" name="Google Shape;11717;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8" name="Google Shape;11718;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9" name="Google Shape;11719;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0" name="Google Shape;11720;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1" name="Google Shape;11721;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2" name="Google Shape;11722;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3" name="Google Shape;11723;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4" name="Google Shape;11724;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5" name="Google Shape;11725;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6" name="Google Shape;11726;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7" name="Google Shape;11727;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28" name="Google Shape;11728;p89"/>
          <p:cNvGrpSpPr/>
          <p:nvPr/>
        </p:nvGrpSpPr>
        <p:grpSpPr>
          <a:xfrm>
            <a:off x="3448080" y="4518619"/>
            <a:ext cx="717975" cy="711049"/>
            <a:chOff x="-49766550" y="3920175"/>
            <a:chExt cx="303250" cy="300325"/>
          </a:xfrm>
        </p:grpSpPr>
        <p:sp>
          <p:nvSpPr>
            <p:cNvPr id="11729" name="Google Shape;11729;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0" name="Google Shape;11730;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1" name="Google Shape;11731;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2" name="Google Shape;11732;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33" name="Google Shape;11733;p89"/>
          <p:cNvGrpSpPr/>
          <p:nvPr/>
        </p:nvGrpSpPr>
        <p:grpSpPr>
          <a:xfrm>
            <a:off x="7879142" y="2814717"/>
            <a:ext cx="714246" cy="708682"/>
            <a:chOff x="-47892800" y="3200500"/>
            <a:chExt cx="301675" cy="299325"/>
          </a:xfrm>
        </p:grpSpPr>
        <p:sp>
          <p:nvSpPr>
            <p:cNvPr id="11734" name="Google Shape;11734;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5" name="Google Shape;11735;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6" name="Google Shape;11736;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7" name="Google Shape;11737;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8" name="Google Shape;11738;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9" name="Google Shape;11739;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40" name="Google Shape;11740;p89"/>
          <p:cNvGrpSpPr/>
          <p:nvPr/>
        </p:nvGrpSpPr>
        <p:grpSpPr>
          <a:xfrm>
            <a:off x="8006874" y="3687414"/>
            <a:ext cx="458782" cy="710517"/>
            <a:chOff x="-47839250" y="3569100"/>
            <a:chExt cx="193775" cy="300100"/>
          </a:xfrm>
        </p:grpSpPr>
        <p:sp>
          <p:nvSpPr>
            <p:cNvPr id="11741" name="Google Shape;11741;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2" name="Google Shape;11742;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3" name="Google Shape;11743;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4" name="Google Shape;11744;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5" name="Google Shape;11745;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6" name="Google Shape;11746;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47" name="Google Shape;11747;p89"/>
          <p:cNvGrpSpPr/>
          <p:nvPr/>
        </p:nvGrpSpPr>
        <p:grpSpPr>
          <a:xfrm>
            <a:off x="7881006" y="4560112"/>
            <a:ext cx="710517" cy="712411"/>
            <a:chOff x="-47892800" y="3937700"/>
            <a:chExt cx="300100" cy="300900"/>
          </a:xfrm>
        </p:grpSpPr>
        <p:sp>
          <p:nvSpPr>
            <p:cNvPr id="11748" name="Google Shape;11748;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9" name="Google Shape;11749;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0" name="Google Shape;11750;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1" name="Google Shape;11751;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2" name="Google Shape;11752;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3" name="Google Shape;11753;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4" name="Google Shape;11754;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5" name="Google Shape;11755;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56" name="Google Shape;11756;p89"/>
          <p:cNvGrpSpPr/>
          <p:nvPr/>
        </p:nvGrpSpPr>
        <p:grpSpPr>
          <a:xfrm>
            <a:off x="5291596" y="5547541"/>
            <a:ext cx="710517" cy="622916"/>
            <a:chOff x="-46042675" y="3218600"/>
            <a:chExt cx="300100" cy="263100"/>
          </a:xfrm>
        </p:grpSpPr>
        <p:sp>
          <p:nvSpPr>
            <p:cNvPr id="11757" name="Google Shape;11757;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8" name="Google Shape;11758;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9" name="Google Shape;11759;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0" name="Google Shape;11760;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1" name="Google Shape;11761;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2" name="Google Shape;11762;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63" name="Google Shape;11763;p89"/>
          <p:cNvGrpSpPr/>
          <p:nvPr/>
        </p:nvGrpSpPr>
        <p:grpSpPr>
          <a:xfrm>
            <a:off x="5291596" y="6376438"/>
            <a:ext cx="710517" cy="646236"/>
            <a:chOff x="-46042675" y="3568700"/>
            <a:chExt cx="300100" cy="272950"/>
          </a:xfrm>
        </p:grpSpPr>
        <p:sp>
          <p:nvSpPr>
            <p:cNvPr id="11764" name="Google Shape;11764;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5" name="Google Shape;11765;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6" name="Google Shape;11766;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7" name="Google Shape;11767;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68" name="Google Shape;11768;p89"/>
          <p:cNvGrpSpPr/>
          <p:nvPr/>
        </p:nvGrpSpPr>
        <p:grpSpPr>
          <a:xfrm>
            <a:off x="5375498" y="7250378"/>
            <a:ext cx="542713" cy="712115"/>
            <a:chOff x="-46007225" y="3937825"/>
            <a:chExt cx="229225" cy="300775"/>
          </a:xfrm>
        </p:grpSpPr>
        <p:sp>
          <p:nvSpPr>
            <p:cNvPr id="11769" name="Google Shape;11769;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0" name="Google Shape;11770;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1" name="Google Shape;11771;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2" name="Google Shape;11772;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3" name="Google Shape;11773;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4" name="Google Shape;11774;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5" name="Google Shape;11775;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6" name="Google Shape;11776;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7" name="Google Shape;11777;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8" name="Google Shape;11778;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79" name="Google Shape;11779;p89"/>
          <p:cNvGrpSpPr/>
          <p:nvPr/>
        </p:nvGrpSpPr>
        <p:grpSpPr>
          <a:xfrm>
            <a:off x="7986483" y="7230549"/>
            <a:ext cx="624750" cy="715193"/>
            <a:chOff x="-44895900" y="3929450"/>
            <a:chExt cx="263875" cy="302075"/>
          </a:xfrm>
        </p:grpSpPr>
        <p:sp>
          <p:nvSpPr>
            <p:cNvPr id="11780" name="Google Shape;11780;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1" name="Google Shape;11781;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2" name="Google Shape;11782;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3" name="Google Shape;11783;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4" name="Google Shape;11784;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5" name="Google Shape;11785;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86" name="Google Shape;11786;p89"/>
          <p:cNvGrpSpPr/>
          <p:nvPr/>
        </p:nvGrpSpPr>
        <p:grpSpPr>
          <a:xfrm>
            <a:off x="4334120" y="2796072"/>
            <a:ext cx="712411" cy="665769"/>
            <a:chOff x="-49397175" y="3192625"/>
            <a:chExt cx="300900" cy="281200"/>
          </a:xfrm>
        </p:grpSpPr>
        <p:sp>
          <p:nvSpPr>
            <p:cNvPr id="11787" name="Google Shape;11787;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8" name="Google Shape;11788;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9" name="Google Shape;11789;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0" name="Google Shape;11790;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1" name="Google Shape;11791;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2" name="Google Shape;11792;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3" name="Google Shape;11793;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94" name="Google Shape;11794;p89"/>
          <p:cNvGrpSpPr/>
          <p:nvPr/>
        </p:nvGrpSpPr>
        <p:grpSpPr>
          <a:xfrm>
            <a:off x="4386325" y="3644501"/>
            <a:ext cx="608000" cy="712411"/>
            <a:chOff x="-49375900" y="3550975"/>
            <a:chExt cx="256800" cy="300900"/>
          </a:xfrm>
        </p:grpSpPr>
        <p:sp>
          <p:nvSpPr>
            <p:cNvPr id="11795" name="Google Shape;11795;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6" name="Google Shape;11796;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7" name="Google Shape;11797;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8" name="Google Shape;11798;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9" name="Google Shape;11799;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0" name="Google Shape;11800;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1" name="Google Shape;11801;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2" name="Google Shape;11802;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3" name="Google Shape;11803;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4" name="Google Shape;11804;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5" name="Google Shape;11805;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06" name="Google Shape;11806;p89"/>
          <p:cNvGrpSpPr/>
          <p:nvPr/>
        </p:nvGrpSpPr>
        <p:grpSpPr>
          <a:xfrm>
            <a:off x="4377033" y="4519093"/>
            <a:ext cx="626585" cy="712411"/>
            <a:chOff x="-49378250" y="3920375"/>
            <a:chExt cx="264650" cy="300900"/>
          </a:xfrm>
        </p:grpSpPr>
        <p:sp>
          <p:nvSpPr>
            <p:cNvPr id="11807" name="Google Shape;11807;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8" name="Google Shape;11808;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9" name="Google Shape;11809;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0" name="Google Shape;11810;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1" name="Google Shape;11811;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2" name="Google Shape;11812;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3" name="Google Shape;11813;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14" name="Google Shape;11814;p89"/>
          <p:cNvGrpSpPr/>
          <p:nvPr/>
        </p:nvGrpSpPr>
        <p:grpSpPr>
          <a:xfrm>
            <a:off x="1815008" y="5504687"/>
            <a:ext cx="624750" cy="714246"/>
            <a:chOff x="-47505300" y="3200500"/>
            <a:chExt cx="263875" cy="301675"/>
          </a:xfrm>
        </p:grpSpPr>
        <p:sp>
          <p:nvSpPr>
            <p:cNvPr id="11815" name="Google Shape;11815;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6" name="Google Shape;11816;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7" name="Google Shape;11817;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8" name="Google Shape;11818;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9" name="Google Shape;11819;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0" name="Google Shape;11820;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1" name="Google Shape;11821;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2" name="Google Shape;11822;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3" name="Google Shape;11823;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4" name="Google Shape;11824;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5" name="Google Shape;11825;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6" name="Google Shape;11826;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7" name="Google Shape;11827;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28" name="Google Shape;11828;p89"/>
          <p:cNvGrpSpPr/>
          <p:nvPr/>
        </p:nvGrpSpPr>
        <p:grpSpPr>
          <a:xfrm>
            <a:off x="1771207" y="6377385"/>
            <a:ext cx="712352" cy="710102"/>
            <a:chOff x="-47524975" y="3569100"/>
            <a:chExt cx="300875" cy="299925"/>
          </a:xfrm>
        </p:grpSpPr>
        <p:sp>
          <p:nvSpPr>
            <p:cNvPr id="11829" name="Google Shape;11829;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0" name="Google Shape;11830;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1" name="Google Shape;11831;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2" name="Google Shape;11832;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3" name="Google Shape;11833;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34" name="Google Shape;11834;p89"/>
          <p:cNvGrpSpPr/>
          <p:nvPr/>
        </p:nvGrpSpPr>
        <p:grpSpPr>
          <a:xfrm>
            <a:off x="1772125" y="7335908"/>
            <a:ext cx="710517" cy="540819"/>
            <a:chOff x="-47523400" y="3973950"/>
            <a:chExt cx="300100" cy="228425"/>
          </a:xfrm>
        </p:grpSpPr>
        <p:sp>
          <p:nvSpPr>
            <p:cNvPr id="11835" name="Google Shape;11835;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6" name="Google Shape;11836;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7" name="Google Shape;11837;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8" name="Google Shape;11838;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9" name="Google Shape;11839;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40" name="Google Shape;11840;p89"/>
          <p:cNvGrpSpPr/>
          <p:nvPr/>
        </p:nvGrpSpPr>
        <p:grpSpPr>
          <a:xfrm>
            <a:off x="6182366" y="5501905"/>
            <a:ext cx="708682" cy="715193"/>
            <a:chOff x="-45673275" y="3199325"/>
            <a:chExt cx="299325" cy="302075"/>
          </a:xfrm>
        </p:grpSpPr>
        <p:sp>
          <p:nvSpPr>
            <p:cNvPr id="11841" name="Google Shape;11841;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2" name="Google Shape;11842;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3" name="Google Shape;11843;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44" name="Google Shape;11844;p89"/>
          <p:cNvGrpSpPr/>
          <p:nvPr/>
        </p:nvGrpSpPr>
        <p:grpSpPr>
          <a:xfrm>
            <a:off x="6180502" y="6418403"/>
            <a:ext cx="712411" cy="628479"/>
            <a:chOff x="-45674075" y="3586425"/>
            <a:chExt cx="300900" cy="265450"/>
          </a:xfrm>
        </p:grpSpPr>
        <p:sp>
          <p:nvSpPr>
            <p:cNvPr id="11845" name="Google Shape;11845;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6" name="Google Shape;11846;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47" name="Google Shape;11847;p89"/>
          <p:cNvGrpSpPr/>
          <p:nvPr/>
        </p:nvGrpSpPr>
        <p:grpSpPr>
          <a:xfrm>
            <a:off x="6182366" y="7250082"/>
            <a:ext cx="708682" cy="712411"/>
            <a:chOff x="-45673275" y="3937700"/>
            <a:chExt cx="299325" cy="300900"/>
          </a:xfrm>
        </p:grpSpPr>
        <p:sp>
          <p:nvSpPr>
            <p:cNvPr id="11848" name="Google Shape;11848;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9" name="Google Shape;11849;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0" name="Google Shape;11850;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1" name="Google Shape;11851;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2" name="Google Shape;11852;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3" name="Google Shape;11853;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54" name="Google Shape;11854;p89"/>
          <p:cNvGrpSpPr/>
          <p:nvPr/>
        </p:nvGrpSpPr>
        <p:grpSpPr>
          <a:xfrm>
            <a:off x="4410698" y="8235649"/>
            <a:ext cx="712411" cy="712411"/>
            <a:chOff x="-44512325" y="3176075"/>
            <a:chExt cx="300900" cy="300900"/>
          </a:xfrm>
        </p:grpSpPr>
        <p:sp>
          <p:nvSpPr>
            <p:cNvPr id="11855" name="Google Shape;11855;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6" name="Google Shape;11856;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7" name="Google Shape;11857;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58" name="Google Shape;11858;p89"/>
          <p:cNvGrpSpPr/>
          <p:nvPr/>
        </p:nvGrpSpPr>
        <p:grpSpPr>
          <a:xfrm>
            <a:off x="5217378" y="2773698"/>
            <a:ext cx="708682" cy="708682"/>
            <a:chOff x="-49027775" y="3183175"/>
            <a:chExt cx="299325" cy="299325"/>
          </a:xfrm>
        </p:grpSpPr>
        <p:sp>
          <p:nvSpPr>
            <p:cNvPr id="11859" name="Google Shape;11859;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0" name="Google Shape;11860;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1" name="Google Shape;11861;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2" name="Google Shape;11862;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63" name="Google Shape;11863;p89"/>
          <p:cNvGrpSpPr/>
          <p:nvPr/>
        </p:nvGrpSpPr>
        <p:grpSpPr>
          <a:xfrm>
            <a:off x="5216460" y="3644501"/>
            <a:ext cx="710517" cy="714305"/>
            <a:chOff x="-49027775" y="3550975"/>
            <a:chExt cx="300100" cy="301700"/>
          </a:xfrm>
        </p:grpSpPr>
        <p:sp>
          <p:nvSpPr>
            <p:cNvPr id="11864" name="Google Shape;11864;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5" name="Google Shape;11865;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6" name="Google Shape;11866;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7" name="Google Shape;11867;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8" name="Google Shape;11868;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9" name="Google Shape;11869;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0" name="Google Shape;11870;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1" name="Google Shape;11871;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2" name="Google Shape;11872;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3" name="Google Shape;11873;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74" name="Google Shape;11874;p89"/>
          <p:cNvGrpSpPr/>
          <p:nvPr/>
        </p:nvGrpSpPr>
        <p:grpSpPr>
          <a:xfrm>
            <a:off x="5212613" y="4518619"/>
            <a:ext cx="718211" cy="711049"/>
            <a:chOff x="-49031025" y="3920175"/>
            <a:chExt cx="303350" cy="300325"/>
          </a:xfrm>
        </p:grpSpPr>
        <p:sp>
          <p:nvSpPr>
            <p:cNvPr id="11875" name="Google Shape;11875;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6" name="Google Shape;11876;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7" name="Google Shape;11877;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8" name="Google Shape;11878;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9" name="Google Shape;11879;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0" name="Google Shape;11880;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81" name="Google Shape;11881;p89"/>
          <p:cNvGrpSpPr/>
          <p:nvPr/>
        </p:nvGrpSpPr>
        <p:grpSpPr>
          <a:xfrm>
            <a:off x="2644822" y="5504687"/>
            <a:ext cx="712352" cy="708682"/>
            <a:chOff x="-47155575" y="3200500"/>
            <a:chExt cx="300875" cy="299325"/>
          </a:xfrm>
        </p:grpSpPr>
        <p:sp>
          <p:nvSpPr>
            <p:cNvPr id="11882" name="Google Shape;11882;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3" name="Google Shape;11883;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4" name="Google Shape;11884;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5" name="Google Shape;11885;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6" name="Google Shape;11886;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7" name="Google Shape;11887;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88" name="Google Shape;11888;p89"/>
          <p:cNvGrpSpPr/>
          <p:nvPr/>
        </p:nvGrpSpPr>
        <p:grpSpPr>
          <a:xfrm>
            <a:off x="2645740" y="6377385"/>
            <a:ext cx="710517" cy="710517"/>
            <a:chOff x="-47154800" y="3569100"/>
            <a:chExt cx="300100" cy="300100"/>
          </a:xfrm>
        </p:grpSpPr>
        <p:sp>
          <p:nvSpPr>
            <p:cNvPr id="11889" name="Google Shape;11889;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0" name="Google Shape;11890;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1" name="Google Shape;11891;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2" name="Google Shape;11892;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3" name="Google Shape;11893;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4" name="Google Shape;11894;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95" name="Google Shape;11895;p89"/>
          <p:cNvGrpSpPr/>
          <p:nvPr/>
        </p:nvGrpSpPr>
        <p:grpSpPr>
          <a:xfrm>
            <a:off x="2646687" y="7253811"/>
            <a:ext cx="708623" cy="706847"/>
            <a:chOff x="-47154000" y="3939275"/>
            <a:chExt cx="299300" cy="298550"/>
          </a:xfrm>
        </p:grpSpPr>
        <p:sp>
          <p:nvSpPr>
            <p:cNvPr id="11896" name="Google Shape;11896;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7" name="Google Shape;11897;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8" name="Google Shape;11898;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9" name="Google Shape;11899;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00" name="Google Shape;11900;p89"/>
          <p:cNvGrpSpPr/>
          <p:nvPr/>
        </p:nvGrpSpPr>
        <p:grpSpPr>
          <a:xfrm>
            <a:off x="7097266" y="5504687"/>
            <a:ext cx="624750" cy="708682"/>
            <a:chOff x="-45286550" y="3200500"/>
            <a:chExt cx="263875" cy="299325"/>
          </a:xfrm>
        </p:grpSpPr>
        <p:sp>
          <p:nvSpPr>
            <p:cNvPr id="11901" name="Google Shape;11901;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2" name="Google Shape;11902;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3" name="Google Shape;11903;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04" name="Google Shape;11904;p89"/>
          <p:cNvGrpSpPr/>
          <p:nvPr/>
        </p:nvGrpSpPr>
        <p:grpSpPr>
          <a:xfrm>
            <a:off x="7097266" y="6379279"/>
            <a:ext cx="624750" cy="708623"/>
            <a:chOff x="-45286550" y="3569900"/>
            <a:chExt cx="263875" cy="299300"/>
          </a:xfrm>
        </p:grpSpPr>
        <p:sp>
          <p:nvSpPr>
            <p:cNvPr id="11905" name="Google Shape;11905;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6" name="Google Shape;11906;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7" name="Google Shape;11907;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8" name="Google Shape;11908;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9" name="Google Shape;11909;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0" name="Google Shape;11910;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11" name="Google Shape;11911;p89"/>
          <p:cNvGrpSpPr/>
          <p:nvPr/>
        </p:nvGrpSpPr>
        <p:grpSpPr>
          <a:xfrm>
            <a:off x="7119640" y="7251976"/>
            <a:ext cx="580003" cy="710517"/>
            <a:chOff x="-45277900" y="3938500"/>
            <a:chExt cx="244975" cy="300100"/>
          </a:xfrm>
        </p:grpSpPr>
        <p:sp>
          <p:nvSpPr>
            <p:cNvPr id="11912" name="Google Shape;11912;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3" name="Google Shape;11913;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4" name="Google Shape;11914;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5" name="Google Shape;11915;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16" name="Google Shape;11916;p89"/>
          <p:cNvGrpSpPr/>
          <p:nvPr/>
        </p:nvGrpSpPr>
        <p:grpSpPr>
          <a:xfrm>
            <a:off x="5291537" y="8190181"/>
            <a:ext cx="710517" cy="710517"/>
            <a:chOff x="-44502875" y="3576975"/>
            <a:chExt cx="300100" cy="300100"/>
          </a:xfrm>
        </p:grpSpPr>
        <p:sp>
          <p:nvSpPr>
            <p:cNvPr id="11917" name="Google Shape;11917;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8" name="Google Shape;11918;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9" name="Google Shape;11919;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20" name="Google Shape;11920;p89"/>
          <p:cNvGrpSpPr/>
          <p:nvPr/>
        </p:nvGrpSpPr>
        <p:grpSpPr>
          <a:xfrm>
            <a:off x="9717962" y="3641491"/>
            <a:ext cx="712393" cy="709341"/>
            <a:chOff x="-13946200" y="3647075"/>
            <a:chExt cx="353650" cy="352100"/>
          </a:xfrm>
        </p:grpSpPr>
        <p:sp>
          <p:nvSpPr>
            <p:cNvPr id="11921" name="Google Shape;11921;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2" name="Google Shape;11922;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3" name="Google Shape;11923;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4" name="Google Shape;11924;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5" name="Google Shape;11925;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6" name="Google Shape;11926;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27" name="Google Shape;11927;p89"/>
          <p:cNvGrpSpPr/>
          <p:nvPr/>
        </p:nvGrpSpPr>
        <p:grpSpPr>
          <a:xfrm>
            <a:off x="13284747" y="2760456"/>
            <a:ext cx="714004" cy="708535"/>
            <a:chOff x="-12163025" y="3214275"/>
            <a:chExt cx="354450" cy="351700"/>
          </a:xfrm>
        </p:grpSpPr>
        <p:sp>
          <p:nvSpPr>
            <p:cNvPr id="11928" name="Google Shape;11928;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9" name="Google Shape;11929;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0" name="Google Shape;11930;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31" name="Google Shape;11931;p89"/>
          <p:cNvGrpSpPr/>
          <p:nvPr/>
        </p:nvGrpSpPr>
        <p:grpSpPr>
          <a:xfrm>
            <a:off x="13286308" y="3639929"/>
            <a:ext cx="710882" cy="712463"/>
            <a:chOff x="-12160675" y="3647875"/>
            <a:chExt cx="352900" cy="353650"/>
          </a:xfrm>
        </p:grpSpPr>
        <p:sp>
          <p:nvSpPr>
            <p:cNvPr id="11932" name="Google Shape;11932;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3" name="Google Shape;11933;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4" name="Google Shape;11934;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5" name="Google Shape;11935;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6" name="Google Shape;11936;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7" name="Google Shape;11937;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8" name="Google Shape;11938;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39" name="Google Shape;11939;p89"/>
          <p:cNvGrpSpPr/>
          <p:nvPr/>
        </p:nvGrpSpPr>
        <p:grpSpPr>
          <a:xfrm>
            <a:off x="13307739" y="4528841"/>
            <a:ext cx="709270" cy="712463"/>
            <a:chOff x="-12160675" y="4081850"/>
            <a:chExt cx="352100" cy="353650"/>
          </a:xfrm>
        </p:grpSpPr>
        <p:sp>
          <p:nvSpPr>
            <p:cNvPr id="11940" name="Google Shape;11940;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1" name="Google Shape;11941;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2" name="Google Shape;11942;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3" name="Google Shape;11943;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4" name="Google Shape;11944;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5" name="Google Shape;11945;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46" name="Google Shape;11946;p89"/>
          <p:cNvGrpSpPr/>
          <p:nvPr/>
        </p:nvGrpSpPr>
        <p:grpSpPr>
          <a:xfrm>
            <a:off x="9717671" y="5477727"/>
            <a:ext cx="710831" cy="711305"/>
            <a:chOff x="-10391650" y="3180600"/>
            <a:chExt cx="352875" cy="353075"/>
          </a:xfrm>
        </p:grpSpPr>
        <p:sp>
          <p:nvSpPr>
            <p:cNvPr id="11947" name="Google Shape;11947;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8" name="Google Shape;11948;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9" name="Google Shape;11949;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0" name="Google Shape;11950;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1" name="Google Shape;11951;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2" name="Google Shape;11952;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53" name="Google Shape;11953;p89"/>
          <p:cNvGrpSpPr/>
          <p:nvPr/>
        </p:nvGrpSpPr>
        <p:grpSpPr>
          <a:xfrm>
            <a:off x="9717669" y="6431325"/>
            <a:ext cx="709270" cy="707779"/>
            <a:chOff x="-10390875" y="3616350"/>
            <a:chExt cx="352100" cy="351325"/>
          </a:xfrm>
        </p:grpSpPr>
        <p:sp>
          <p:nvSpPr>
            <p:cNvPr id="11954" name="Google Shape;11954;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5" name="Google Shape;11955;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6" name="Google Shape;11956;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57" name="Google Shape;11957;p89"/>
          <p:cNvGrpSpPr/>
          <p:nvPr/>
        </p:nvGrpSpPr>
        <p:grpSpPr>
          <a:xfrm>
            <a:off x="15051621" y="5480654"/>
            <a:ext cx="625169" cy="709341"/>
            <a:chOff x="-10370400" y="4049550"/>
            <a:chExt cx="310350" cy="352100"/>
          </a:xfrm>
        </p:grpSpPr>
        <p:sp>
          <p:nvSpPr>
            <p:cNvPr id="11958" name="Google Shape;11958;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9" name="Google Shape;11959;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0" name="Google Shape;11960;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1" name="Google Shape;11961;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2" name="Google Shape;11962;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63" name="Google Shape;11963;p89"/>
          <p:cNvGrpSpPr/>
          <p:nvPr/>
        </p:nvGrpSpPr>
        <p:grpSpPr>
          <a:xfrm>
            <a:off x="13260131" y="5478536"/>
            <a:ext cx="758472" cy="709693"/>
            <a:chOff x="-8674650" y="3210975"/>
            <a:chExt cx="376525" cy="352275"/>
          </a:xfrm>
        </p:grpSpPr>
        <p:sp>
          <p:nvSpPr>
            <p:cNvPr id="11964" name="Google Shape;11964;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5" name="Google Shape;11965;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6" name="Google Shape;11966;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7" name="Google Shape;11967;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8" name="Google Shape;11968;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9" name="Google Shape;11969;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70" name="Google Shape;11970;p89"/>
          <p:cNvGrpSpPr/>
          <p:nvPr/>
        </p:nvGrpSpPr>
        <p:grpSpPr>
          <a:xfrm>
            <a:off x="10603126" y="3641491"/>
            <a:ext cx="712443" cy="709341"/>
            <a:chOff x="-13512225" y="3647075"/>
            <a:chExt cx="353675" cy="352100"/>
          </a:xfrm>
        </p:grpSpPr>
        <p:sp>
          <p:nvSpPr>
            <p:cNvPr id="11971" name="Google Shape;11971;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2" name="Google Shape;11972;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3" name="Google Shape;11973;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4" name="Google Shape;11974;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5" name="Google Shape;11975;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6" name="Google Shape;11976;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7" name="Google Shape;11977;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8" name="Google Shape;11978;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9" name="Google Shape;11979;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0" name="Google Shape;11980;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81" name="Google Shape;11981;p89"/>
          <p:cNvGrpSpPr/>
          <p:nvPr/>
        </p:nvGrpSpPr>
        <p:grpSpPr>
          <a:xfrm>
            <a:off x="10623752" y="4529622"/>
            <a:ext cx="712443" cy="710902"/>
            <a:chOff x="-13512225" y="4080275"/>
            <a:chExt cx="353675" cy="352875"/>
          </a:xfrm>
        </p:grpSpPr>
        <p:sp>
          <p:nvSpPr>
            <p:cNvPr id="11982" name="Google Shape;11982;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3" name="Google Shape;11983;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4" name="Google Shape;11984;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5" name="Google Shape;11985;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6" name="Google Shape;11986;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7" name="Google Shape;11987;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8" name="Google Shape;11988;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9" name="Google Shape;11989;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0" name="Google Shape;11990;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1" name="Google Shape;11991;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2" name="Google Shape;11992;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93" name="Google Shape;11993;p89"/>
          <p:cNvGrpSpPr/>
          <p:nvPr/>
        </p:nvGrpSpPr>
        <p:grpSpPr>
          <a:xfrm>
            <a:off x="14169911" y="2824344"/>
            <a:ext cx="712393" cy="580759"/>
            <a:chOff x="-11728250" y="3245400"/>
            <a:chExt cx="353650" cy="288275"/>
          </a:xfrm>
        </p:grpSpPr>
        <p:sp>
          <p:nvSpPr>
            <p:cNvPr id="11994" name="Google Shape;11994;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5" name="Google Shape;11995;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6" name="Google Shape;11996;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7" name="Google Shape;11997;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8" name="Google Shape;11998;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99" name="Google Shape;11999;p89"/>
          <p:cNvGrpSpPr/>
          <p:nvPr/>
        </p:nvGrpSpPr>
        <p:grpSpPr>
          <a:xfrm>
            <a:off x="14234929" y="4529622"/>
            <a:ext cx="623608" cy="710902"/>
            <a:chOff x="-11703850" y="4081850"/>
            <a:chExt cx="309575" cy="352875"/>
          </a:xfrm>
        </p:grpSpPr>
        <p:sp>
          <p:nvSpPr>
            <p:cNvPr id="12000" name="Google Shape;12000;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1" name="Google Shape;12001;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2" name="Google Shape;12002;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3" name="Google Shape;12003;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4" name="Google Shape;12004;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5" name="Google Shape;12005;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6" name="Google Shape;12006;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7" name="Google Shape;12007;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08" name="Google Shape;12008;p89"/>
          <p:cNvGrpSpPr/>
          <p:nvPr/>
        </p:nvGrpSpPr>
        <p:grpSpPr>
          <a:xfrm>
            <a:off x="10612239" y="5477929"/>
            <a:ext cx="714004" cy="710902"/>
            <a:chOff x="-9958475" y="3180025"/>
            <a:chExt cx="354450" cy="352875"/>
          </a:xfrm>
        </p:grpSpPr>
        <p:sp>
          <p:nvSpPr>
            <p:cNvPr id="12009" name="Google Shape;12009;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0" name="Google Shape;12010;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1" name="Google Shape;12011;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12" name="Google Shape;12012;p89"/>
          <p:cNvGrpSpPr/>
          <p:nvPr/>
        </p:nvGrpSpPr>
        <p:grpSpPr>
          <a:xfrm>
            <a:off x="10630493" y="6429889"/>
            <a:ext cx="675932" cy="710650"/>
            <a:chOff x="-9949025" y="3615575"/>
            <a:chExt cx="335550" cy="352750"/>
          </a:xfrm>
        </p:grpSpPr>
        <p:sp>
          <p:nvSpPr>
            <p:cNvPr id="12013" name="Google Shape;12013;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4" name="Google Shape;12014;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5" name="Google Shape;12015;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16" name="Google Shape;12016;p89"/>
          <p:cNvGrpSpPr/>
          <p:nvPr/>
        </p:nvGrpSpPr>
        <p:grpSpPr>
          <a:xfrm>
            <a:off x="15900185" y="5476902"/>
            <a:ext cx="720349" cy="716845"/>
            <a:chOff x="-9961625" y="4048175"/>
            <a:chExt cx="357600" cy="355825"/>
          </a:xfrm>
        </p:grpSpPr>
        <p:sp>
          <p:nvSpPr>
            <p:cNvPr id="12017" name="Google Shape;12017;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8" name="Google Shape;12018;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9" name="Google Shape;12019;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0" name="Google Shape;12020;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1" name="Google Shape;12021;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2" name="Google Shape;12022;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23" name="Google Shape;12023;p89"/>
          <p:cNvGrpSpPr/>
          <p:nvPr/>
        </p:nvGrpSpPr>
        <p:grpSpPr>
          <a:xfrm>
            <a:off x="13273627" y="6427926"/>
            <a:ext cx="729918" cy="714579"/>
            <a:chOff x="-8680950" y="3624225"/>
            <a:chExt cx="362350" cy="354700"/>
          </a:xfrm>
        </p:grpSpPr>
        <p:sp>
          <p:nvSpPr>
            <p:cNvPr id="12024" name="Google Shape;12024;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5" name="Google Shape;12025;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6" name="Google Shape;12026;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7" name="Google Shape;12027;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8" name="Google Shape;12028;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9" name="Google Shape;12029;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30" name="Google Shape;12030;p89"/>
          <p:cNvGrpSpPr/>
          <p:nvPr/>
        </p:nvGrpSpPr>
        <p:grpSpPr>
          <a:xfrm>
            <a:off x="11546116" y="2759247"/>
            <a:ext cx="626730" cy="710952"/>
            <a:chOff x="-13056975" y="3212300"/>
            <a:chExt cx="311125" cy="352900"/>
          </a:xfrm>
        </p:grpSpPr>
        <p:sp>
          <p:nvSpPr>
            <p:cNvPr id="12031" name="Google Shape;12031;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2" name="Google Shape;12032;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3" name="Google Shape;12033;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4" name="Google Shape;12034;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35" name="Google Shape;12035;p89"/>
          <p:cNvGrpSpPr/>
          <p:nvPr/>
        </p:nvGrpSpPr>
        <p:grpSpPr>
          <a:xfrm>
            <a:off x="11500892" y="3640836"/>
            <a:ext cx="717177" cy="710650"/>
            <a:chOff x="-13077450" y="3647075"/>
            <a:chExt cx="356025" cy="352750"/>
          </a:xfrm>
        </p:grpSpPr>
        <p:sp>
          <p:nvSpPr>
            <p:cNvPr id="12036" name="Google Shape;12036;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7" name="Google Shape;12037;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8" name="Google Shape;12038;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39" name="Google Shape;12039;p89"/>
          <p:cNvGrpSpPr/>
          <p:nvPr/>
        </p:nvGrpSpPr>
        <p:grpSpPr>
          <a:xfrm>
            <a:off x="11523104" y="4528035"/>
            <a:ext cx="714004" cy="714075"/>
            <a:chOff x="-13079025" y="4079475"/>
            <a:chExt cx="354450" cy="354450"/>
          </a:xfrm>
        </p:grpSpPr>
        <p:sp>
          <p:nvSpPr>
            <p:cNvPr id="12040" name="Google Shape;12040;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1" name="Google Shape;12041;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2" name="Google Shape;12042;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3" name="Google Shape;12043;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44" name="Google Shape;12044;p89"/>
          <p:cNvGrpSpPr/>
          <p:nvPr/>
        </p:nvGrpSpPr>
        <p:grpSpPr>
          <a:xfrm>
            <a:off x="15069238" y="2760053"/>
            <a:ext cx="712443" cy="709341"/>
            <a:chOff x="-11292700" y="3213875"/>
            <a:chExt cx="353675" cy="352100"/>
          </a:xfrm>
        </p:grpSpPr>
        <p:sp>
          <p:nvSpPr>
            <p:cNvPr id="12045" name="Google Shape;12045;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6" name="Google Shape;12046;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7" name="Google Shape;12047;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8" name="Google Shape;12048;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9" name="Google Shape;12049;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0" name="Google Shape;12050;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1" name="Google Shape;12051;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52" name="Google Shape;12052;p89"/>
          <p:cNvGrpSpPr/>
          <p:nvPr/>
        </p:nvGrpSpPr>
        <p:grpSpPr>
          <a:xfrm>
            <a:off x="15057353" y="3639929"/>
            <a:ext cx="736213" cy="712463"/>
            <a:chOff x="-11299000" y="3647875"/>
            <a:chExt cx="365475" cy="353650"/>
          </a:xfrm>
        </p:grpSpPr>
        <p:sp>
          <p:nvSpPr>
            <p:cNvPr id="12053" name="Google Shape;12053;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4" name="Google Shape;12054;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5" name="Google Shape;12055;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6" name="Google Shape;12056;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7" name="Google Shape;12057;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8" name="Google Shape;12058;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59" name="Google Shape;12059;p89"/>
          <p:cNvGrpSpPr/>
          <p:nvPr/>
        </p:nvGrpSpPr>
        <p:grpSpPr>
          <a:xfrm>
            <a:off x="15088277" y="4551833"/>
            <a:ext cx="715616" cy="666480"/>
            <a:chOff x="-11295075" y="4092875"/>
            <a:chExt cx="355250" cy="330825"/>
          </a:xfrm>
        </p:grpSpPr>
        <p:sp>
          <p:nvSpPr>
            <p:cNvPr id="12060" name="Google Shape;12060;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1" name="Google Shape;12061;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2" name="Google Shape;12062;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3" name="Google Shape;12063;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4" name="Google Shape;12064;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65" name="Google Shape;12065;p89"/>
          <p:cNvGrpSpPr/>
          <p:nvPr/>
        </p:nvGrpSpPr>
        <p:grpSpPr>
          <a:xfrm>
            <a:off x="11539479" y="5477929"/>
            <a:ext cx="625169" cy="710902"/>
            <a:chOff x="-9500075" y="3180800"/>
            <a:chExt cx="310350" cy="352875"/>
          </a:xfrm>
        </p:grpSpPr>
        <p:sp>
          <p:nvSpPr>
            <p:cNvPr id="12066" name="Google Shape;12066;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7" name="Google Shape;12067;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8" name="Google Shape;12068;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9" name="Google Shape;12069;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0" name="Google Shape;12070;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1" name="Google Shape;12071;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2" name="Google Shape;12072;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3" name="Google Shape;12073;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4" name="Google Shape;12074;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75" name="Google Shape;12075;p89"/>
          <p:cNvGrpSpPr/>
          <p:nvPr/>
        </p:nvGrpSpPr>
        <p:grpSpPr>
          <a:xfrm>
            <a:off x="11495060" y="6428958"/>
            <a:ext cx="712443" cy="712514"/>
            <a:chOff x="-9523700" y="3614000"/>
            <a:chExt cx="353675" cy="353675"/>
          </a:xfrm>
        </p:grpSpPr>
        <p:sp>
          <p:nvSpPr>
            <p:cNvPr id="12076" name="Google Shape;12076;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7" name="Google Shape;12077;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8" name="Google Shape;12078;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9" name="Google Shape;12079;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0" name="Google Shape;12080;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1" name="Google Shape;12081;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2" name="Google Shape;12082;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3" name="Google Shape;12083;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4" name="Google Shape;12084;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85" name="Google Shape;12085;p89"/>
          <p:cNvGrpSpPr/>
          <p:nvPr/>
        </p:nvGrpSpPr>
        <p:grpSpPr>
          <a:xfrm>
            <a:off x="15064963" y="6474243"/>
            <a:ext cx="712443" cy="709341"/>
            <a:chOff x="-9523700" y="4049550"/>
            <a:chExt cx="353675" cy="352100"/>
          </a:xfrm>
        </p:grpSpPr>
        <p:sp>
          <p:nvSpPr>
            <p:cNvPr id="12086" name="Google Shape;12086;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7" name="Google Shape;12087;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8" name="Google Shape;12088;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9" name="Google Shape;12089;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0" name="Google Shape;12090;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1" name="Google Shape;12091;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2" name="Google Shape;12092;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93" name="Google Shape;12093;p89"/>
          <p:cNvGrpSpPr/>
          <p:nvPr/>
        </p:nvGrpSpPr>
        <p:grpSpPr>
          <a:xfrm>
            <a:off x="14177193" y="6474188"/>
            <a:ext cx="714004" cy="622058"/>
            <a:chOff x="-8209150" y="3659675"/>
            <a:chExt cx="354450" cy="308775"/>
          </a:xfrm>
        </p:grpSpPr>
        <p:sp>
          <p:nvSpPr>
            <p:cNvPr id="12094" name="Google Shape;12094;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5" name="Google Shape;12095;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6" name="Google Shape;12096;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7" name="Google Shape;12097;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8" name="Google Shape;12098;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9" name="Google Shape;12099;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00" name="Google Shape;12100;p89"/>
          <p:cNvGrpSpPr/>
          <p:nvPr/>
        </p:nvGrpSpPr>
        <p:grpSpPr>
          <a:xfrm>
            <a:off x="12404315" y="4532014"/>
            <a:ext cx="712443" cy="706117"/>
            <a:chOff x="-12643475" y="4081850"/>
            <a:chExt cx="353675" cy="350500"/>
          </a:xfrm>
        </p:grpSpPr>
        <p:sp>
          <p:nvSpPr>
            <p:cNvPr id="12101" name="Google Shape;12101;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2" name="Google Shape;12102;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3" name="Google Shape;12103;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4" name="Google Shape;12104;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105" name="Google Shape;12105;p89"/>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106" name="Google Shape;12106;p89"/>
          <p:cNvGrpSpPr/>
          <p:nvPr/>
        </p:nvGrpSpPr>
        <p:grpSpPr>
          <a:xfrm>
            <a:off x="15969513" y="4551833"/>
            <a:ext cx="712443" cy="666480"/>
            <a:chOff x="-10858725" y="4092875"/>
            <a:chExt cx="353675" cy="330825"/>
          </a:xfrm>
        </p:grpSpPr>
        <p:sp>
          <p:nvSpPr>
            <p:cNvPr id="12107" name="Google Shape;12107;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8" name="Google Shape;12108;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9" name="Google Shape;12109;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0" name="Google Shape;12110;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1" name="Google Shape;12111;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2" name="Google Shape;12112;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13" name="Google Shape;12113;p89"/>
          <p:cNvGrpSpPr/>
          <p:nvPr/>
        </p:nvGrpSpPr>
        <p:grpSpPr>
          <a:xfrm>
            <a:off x="12486559" y="6429763"/>
            <a:ext cx="504557" cy="710902"/>
            <a:chOff x="-9039300" y="3614000"/>
            <a:chExt cx="250475" cy="352875"/>
          </a:xfrm>
        </p:grpSpPr>
        <p:sp>
          <p:nvSpPr>
            <p:cNvPr id="12114" name="Google Shape;12114;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5" name="Google Shape;12115;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16" name="Google Shape;12116;p89"/>
          <p:cNvGrpSpPr/>
          <p:nvPr/>
        </p:nvGrpSpPr>
        <p:grpSpPr>
          <a:xfrm>
            <a:off x="15950491" y="6474243"/>
            <a:ext cx="709270" cy="709341"/>
            <a:chOff x="-9088150" y="4049550"/>
            <a:chExt cx="352100" cy="352100"/>
          </a:xfrm>
        </p:grpSpPr>
        <p:sp>
          <p:nvSpPr>
            <p:cNvPr id="12117" name="Google Shape;12117;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8" name="Google Shape;12118;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9" name="Google Shape;12119;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0" name="Google Shape;12120;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1" name="Google Shape;12121;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2" name="Google Shape;12122;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23" name="Google Shape;12123;p89"/>
          <p:cNvGrpSpPr/>
          <p:nvPr/>
        </p:nvGrpSpPr>
        <p:grpSpPr>
          <a:xfrm>
            <a:off x="14219220" y="5478709"/>
            <a:ext cx="631514" cy="709341"/>
            <a:chOff x="-8191825" y="3174500"/>
            <a:chExt cx="313500" cy="352100"/>
          </a:xfrm>
        </p:grpSpPr>
        <p:sp>
          <p:nvSpPr>
            <p:cNvPr id="12124" name="Google Shape;12124;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5" name="Google Shape;12125;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6" name="Google Shape;12126;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27" name="Google Shape;12127;p89"/>
          <p:cNvGrpSpPr/>
          <p:nvPr/>
        </p:nvGrpSpPr>
        <p:grpSpPr>
          <a:xfrm>
            <a:off x="9717937" y="2759751"/>
            <a:ext cx="712443" cy="709945"/>
            <a:chOff x="-13947000" y="3212800"/>
            <a:chExt cx="353675" cy="352400"/>
          </a:xfrm>
        </p:grpSpPr>
        <p:sp>
          <p:nvSpPr>
            <p:cNvPr id="12128" name="Google Shape;12128;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9" name="Google Shape;12129;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130" name="Google Shape;12130;p89"/>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131" name="Google Shape;12131;p89"/>
          <p:cNvGrpSpPr/>
          <p:nvPr/>
        </p:nvGrpSpPr>
        <p:grpSpPr>
          <a:xfrm>
            <a:off x="10603126" y="2758467"/>
            <a:ext cx="712443" cy="712514"/>
            <a:chOff x="-13512225" y="3211525"/>
            <a:chExt cx="353675" cy="353675"/>
          </a:xfrm>
        </p:grpSpPr>
        <p:sp>
          <p:nvSpPr>
            <p:cNvPr id="12132" name="Google Shape;12132;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3" name="Google Shape;12133;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4" name="Google Shape;12134;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5" name="Google Shape;12135;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6" name="Google Shape;12136;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37" name="Google Shape;12137;p89"/>
          <p:cNvGrpSpPr/>
          <p:nvPr/>
        </p:nvGrpSpPr>
        <p:grpSpPr>
          <a:xfrm>
            <a:off x="12383689" y="2759247"/>
            <a:ext cx="712443" cy="710952"/>
            <a:chOff x="-12643475" y="3212300"/>
            <a:chExt cx="353675" cy="352900"/>
          </a:xfrm>
        </p:grpSpPr>
        <p:sp>
          <p:nvSpPr>
            <p:cNvPr id="12138" name="Google Shape;12138;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9" name="Google Shape;12139;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0" name="Google Shape;12140;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1" name="Google Shape;12141;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2" name="Google Shape;12142;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3" name="Google Shape;12143;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4" name="Google Shape;12144;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5" name="Google Shape;12145;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6" name="Google Shape;12146;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47" name="Google Shape;12147;p89"/>
          <p:cNvGrpSpPr/>
          <p:nvPr/>
        </p:nvGrpSpPr>
        <p:grpSpPr>
          <a:xfrm>
            <a:off x="12383689" y="3662795"/>
            <a:ext cx="712443" cy="666732"/>
            <a:chOff x="-12643475" y="3657325"/>
            <a:chExt cx="353675" cy="330950"/>
          </a:xfrm>
        </p:grpSpPr>
        <p:sp>
          <p:nvSpPr>
            <p:cNvPr id="12148" name="Google Shape;12148;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9" name="Google Shape;12149;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0" name="Google Shape;12150;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1" name="Google Shape;12151;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2" name="Google Shape;12152;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3" name="Google Shape;12153;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54" name="Google Shape;12154;p89"/>
          <p:cNvGrpSpPr/>
          <p:nvPr/>
        </p:nvGrpSpPr>
        <p:grpSpPr>
          <a:xfrm>
            <a:off x="15949694" y="2760053"/>
            <a:ext cx="710831" cy="709341"/>
            <a:chOff x="-10857925" y="3213875"/>
            <a:chExt cx="352875" cy="352100"/>
          </a:xfrm>
        </p:grpSpPr>
        <p:sp>
          <p:nvSpPr>
            <p:cNvPr id="12155" name="Google Shape;12155;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6" name="Google Shape;12156;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7" name="Google Shape;12157;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8" name="Google Shape;12158;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9" name="Google Shape;12159;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0" name="Google Shape;12160;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1" name="Google Shape;12161;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2" name="Google Shape;12162;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3" name="Google Shape;12163;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4" name="Google Shape;12164;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65" name="Google Shape;12165;p89"/>
          <p:cNvGrpSpPr/>
          <p:nvPr/>
        </p:nvGrpSpPr>
        <p:grpSpPr>
          <a:xfrm>
            <a:off x="12383524" y="5478911"/>
            <a:ext cx="712191" cy="708938"/>
            <a:chOff x="-9089725" y="3180200"/>
            <a:chExt cx="353550" cy="351900"/>
          </a:xfrm>
        </p:grpSpPr>
        <p:sp>
          <p:nvSpPr>
            <p:cNvPr id="12166" name="Google Shape;12166;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7" name="Google Shape;12167;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68" name="Google Shape;12168;p89"/>
          <p:cNvGrpSpPr/>
          <p:nvPr/>
        </p:nvGrpSpPr>
        <p:grpSpPr>
          <a:xfrm>
            <a:off x="14167519" y="3638519"/>
            <a:ext cx="717177" cy="715284"/>
            <a:chOff x="7083760" y="1971660"/>
            <a:chExt cx="358588" cy="357642"/>
          </a:xfrm>
        </p:grpSpPr>
        <p:sp>
          <p:nvSpPr>
            <p:cNvPr id="12169" name="Google Shape;12169;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0" name="Google Shape;12170;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1" name="Google Shape;12171;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2" name="Google Shape;12172;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3" name="Google Shape;12173;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4" name="Google Shape;12174;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5" name="Google Shape;12175;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6" name="Google Shape;12176;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7" name="Google Shape;12177;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8" name="Google Shape;12178;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9" name="Google Shape;12179;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0" name="Google Shape;12180;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12181" name="Google Shape;12181;p89"/>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12182" name="Google Shape;12182;p89"/>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86" name="Shape 12186"/>
        <p:cNvGrpSpPr/>
        <p:nvPr/>
      </p:nvGrpSpPr>
      <p:grpSpPr>
        <a:xfrm>
          <a:off x="0" y="0"/>
          <a:ext cx="0" cy="0"/>
          <a:chOff x="0" y="0"/>
          <a:chExt cx="0" cy="0"/>
        </a:xfrm>
      </p:grpSpPr>
      <p:sp>
        <p:nvSpPr>
          <p:cNvPr id="12187" name="Google Shape;12187;p90"/>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188" name="Google Shape;12188;p90"/>
          <p:cNvGrpSpPr/>
          <p:nvPr/>
        </p:nvGrpSpPr>
        <p:grpSpPr>
          <a:xfrm>
            <a:off x="1497709" y="4487015"/>
            <a:ext cx="905596" cy="898946"/>
            <a:chOff x="-21322300" y="3693325"/>
            <a:chExt cx="306400" cy="304150"/>
          </a:xfrm>
        </p:grpSpPr>
        <p:sp>
          <p:nvSpPr>
            <p:cNvPr id="12189" name="Google Shape;12189;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0" name="Google Shape;12190;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1" name="Google Shape;12191;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2" name="Google Shape;12192;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93" name="Google Shape;12193;p90"/>
          <p:cNvGrpSpPr/>
          <p:nvPr/>
        </p:nvGrpSpPr>
        <p:grpSpPr>
          <a:xfrm>
            <a:off x="1496527" y="5620487"/>
            <a:ext cx="907960" cy="845080"/>
            <a:chOff x="-21322300" y="4077125"/>
            <a:chExt cx="307200" cy="285925"/>
          </a:xfrm>
        </p:grpSpPr>
        <p:sp>
          <p:nvSpPr>
            <p:cNvPr id="12194" name="Google Shape;12194;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5" name="Google Shape;12195;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6" name="Google Shape;12196;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7" name="Google Shape;12197;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8" name="Google Shape;12198;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9" name="Google Shape;12199;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0" name="Google Shape;12200;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1" name="Google Shape;12201;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2" name="Google Shape;12202;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3" name="Google Shape;12203;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4" name="Google Shape;12204;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5" name="Google Shape;12205;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06" name="Google Shape;12206;p90"/>
          <p:cNvGrpSpPr/>
          <p:nvPr/>
        </p:nvGrpSpPr>
        <p:grpSpPr>
          <a:xfrm>
            <a:off x="7050880" y="3378255"/>
            <a:ext cx="903305" cy="900424"/>
            <a:chOff x="-19394200" y="3333800"/>
            <a:chExt cx="305625" cy="304650"/>
          </a:xfrm>
        </p:grpSpPr>
        <p:sp>
          <p:nvSpPr>
            <p:cNvPr id="12207" name="Google Shape;12207;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8" name="Google Shape;12208;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9" name="Google Shape;12209;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0" name="Google Shape;12210;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1" name="Google Shape;12211;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2" name="Google Shape;12212;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3" name="Google Shape;12213;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4" name="Google Shape;12214;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5" name="Google Shape;12215;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16" name="Google Shape;12216;p90"/>
          <p:cNvGrpSpPr/>
          <p:nvPr/>
        </p:nvGrpSpPr>
        <p:grpSpPr>
          <a:xfrm>
            <a:off x="7048552" y="4487159"/>
            <a:ext cx="907960" cy="898650"/>
            <a:chOff x="-19396575" y="3708500"/>
            <a:chExt cx="307200" cy="304050"/>
          </a:xfrm>
        </p:grpSpPr>
        <p:sp>
          <p:nvSpPr>
            <p:cNvPr id="12217" name="Google Shape;12217;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8" name="Google Shape;12218;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9" name="Google Shape;12219;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20" name="Google Shape;12220;p90"/>
          <p:cNvGrpSpPr/>
          <p:nvPr/>
        </p:nvGrpSpPr>
        <p:grpSpPr>
          <a:xfrm>
            <a:off x="7036914" y="5592923"/>
            <a:ext cx="931236" cy="900202"/>
            <a:chOff x="-19394200" y="4084200"/>
            <a:chExt cx="315075" cy="304575"/>
          </a:xfrm>
        </p:grpSpPr>
        <p:sp>
          <p:nvSpPr>
            <p:cNvPr id="12221" name="Google Shape;12221;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2" name="Google Shape;12222;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3" name="Google Shape;12223;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4" name="Google Shape;12224;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5" name="Google Shape;12225;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6" name="Google Shape;12226;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27" name="Google Shape;12227;p90"/>
          <p:cNvGrpSpPr/>
          <p:nvPr/>
        </p:nvGrpSpPr>
        <p:grpSpPr>
          <a:xfrm>
            <a:off x="12648335" y="3378001"/>
            <a:ext cx="800894" cy="900941"/>
            <a:chOff x="-17526750" y="3309200"/>
            <a:chExt cx="270975" cy="304825"/>
          </a:xfrm>
        </p:grpSpPr>
        <p:sp>
          <p:nvSpPr>
            <p:cNvPr id="12228" name="Google Shape;12228;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9" name="Google Shape;12229;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0" name="Google Shape;12230;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1" name="Google Shape;12231;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2" name="Google Shape;12232;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33" name="Google Shape;12233;p90"/>
          <p:cNvGrpSpPr/>
          <p:nvPr/>
        </p:nvGrpSpPr>
        <p:grpSpPr>
          <a:xfrm>
            <a:off x="12600639" y="4488347"/>
            <a:ext cx="896286" cy="896286"/>
            <a:chOff x="-17542500" y="3684100"/>
            <a:chExt cx="303250" cy="303250"/>
          </a:xfrm>
        </p:grpSpPr>
        <p:sp>
          <p:nvSpPr>
            <p:cNvPr id="12234" name="Google Shape;12234;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5" name="Google Shape;12235;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6" name="Google Shape;12236;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7" name="Google Shape;12237;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8" name="Google Shape;12238;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9" name="Google Shape;12239;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0" name="Google Shape;12240;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41" name="Google Shape;12241;p90"/>
          <p:cNvGrpSpPr/>
          <p:nvPr/>
        </p:nvGrpSpPr>
        <p:grpSpPr>
          <a:xfrm>
            <a:off x="12599456" y="5621634"/>
            <a:ext cx="898650" cy="842789"/>
            <a:chOff x="-17542500" y="4068450"/>
            <a:chExt cx="304050" cy="285150"/>
          </a:xfrm>
        </p:grpSpPr>
        <p:sp>
          <p:nvSpPr>
            <p:cNvPr id="12242" name="Google Shape;12242;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3" name="Google Shape;12243;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4" name="Google Shape;12244;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5" name="Google Shape;12245;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6" name="Google Shape;12246;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7" name="Google Shape;12247;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48" name="Google Shape;12248;p90"/>
          <p:cNvGrpSpPr/>
          <p:nvPr/>
        </p:nvGrpSpPr>
        <p:grpSpPr>
          <a:xfrm>
            <a:off x="7060300" y="6684422"/>
            <a:ext cx="686808" cy="898650"/>
            <a:chOff x="-15652200" y="3335975"/>
            <a:chExt cx="232375" cy="304050"/>
          </a:xfrm>
        </p:grpSpPr>
        <p:sp>
          <p:nvSpPr>
            <p:cNvPr id="12249" name="Google Shape;12249;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0" name="Google Shape;12250;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1" name="Google Shape;12251;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2" name="Google Shape;12252;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3" name="Google Shape;12253;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4" name="Google Shape;12254;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5" name="Google Shape;12255;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6" name="Google Shape;12256;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7" name="Google Shape;12257;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58" name="Google Shape;12258;p90"/>
          <p:cNvGrpSpPr/>
          <p:nvPr/>
        </p:nvGrpSpPr>
        <p:grpSpPr>
          <a:xfrm>
            <a:off x="2606983" y="3379145"/>
            <a:ext cx="900941" cy="898650"/>
            <a:chOff x="-20946600" y="3317850"/>
            <a:chExt cx="304825" cy="304050"/>
          </a:xfrm>
        </p:grpSpPr>
        <p:sp>
          <p:nvSpPr>
            <p:cNvPr id="12259" name="Google Shape;12259;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0" name="Google Shape;12260;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1" name="Google Shape;12261;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62" name="Google Shape;12262;p90"/>
          <p:cNvGrpSpPr/>
          <p:nvPr/>
        </p:nvGrpSpPr>
        <p:grpSpPr>
          <a:xfrm>
            <a:off x="2608128" y="4487458"/>
            <a:ext cx="898650" cy="898059"/>
            <a:chOff x="-20945825" y="3692175"/>
            <a:chExt cx="304050" cy="303850"/>
          </a:xfrm>
        </p:grpSpPr>
        <p:sp>
          <p:nvSpPr>
            <p:cNvPr id="12263" name="Google Shape;12263;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4" name="Google Shape;12264;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5" name="Google Shape;12265;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6" name="Google Shape;12266;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67" name="Google Shape;12267;p90"/>
          <p:cNvGrpSpPr/>
          <p:nvPr/>
        </p:nvGrpSpPr>
        <p:grpSpPr>
          <a:xfrm>
            <a:off x="2659334" y="5594885"/>
            <a:ext cx="796239" cy="896286"/>
            <a:chOff x="-20930075" y="4066100"/>
            <a:chExt cx="269400" cy="303250"/>
          </a:xfrm>
        </p:grpSpPr>
        <p:sp>
          <p:nvSpPr>
            <p:cNvPr id="12268" name="Google Shape;12268;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9" name="Google Shape;12269;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0" name="Google Shape;12270;p90"/>
          <p:cNvGrpSpPr/>
          <p:nvPr/>
        </p:nvGrpSpPr>
        <p:grpSpPr>
          <a:xfrm>
            <a:off x="8221777" y="3379696"/>
            <a:ext cx="745033" cy="897542"/>
            <a:chOff x="-18994100" y="3334775"/>
            <a:chExt cx="252075" cy="303675"/>
          </a:xfrm>
        </p:grpSpPr>
        <p:sp>
          <p:nvSpPr>
            <p:cNvPr id="12271" name="Google Shape;12271;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2" name="Google Shape;12272;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3" name="Google Shape;12273;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4" name="Google Shape;12274;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5" name="Google Shape;12275;p90"/>
          <p:cNvGrpSpPr/>
          <p:nvPr/>
        </p:nvGrpSpPr>
        <p:grpSpPr>
          <a:xfrm>
            <a:off x="8250889" y="4489487"/>
            <a:ext cx="686808" cy="893995"/>
            <a:chOff x="-18983850" y="3710075"/>
            <a:chExt cx="232375" cy="302475"/>
          </a:xfrm>
        </p:grpSpPr>
        <p:sp>
          <p:nvSpPr>
            <p:cNvPr id="12276" name="Google Shape;12276;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7" name="Google Shape;12277;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8" name="Google Shape;12278;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9" name="Google Shape;12279;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80" name="Google Shape;12280;p90"/>
          <p:cNvGrpSpPr/>
          <p:nvPr/>
        </p:nvGrpSpPr>
        <p:grpSpPr>
          <a:xfrm>
            <a:off x="8143823" y="5594844"/>
            <a:ext cx="900941" cy="896360"/>
            <a:chOff x="-19020075" y="4084200"/>
            <a:chExt cx="304825" cy="303275"/>
          </a:xfrm>
        </p:grpSpPr>
        <p:sp>
          <p:nvSpPr>
            <p:cNvPr id="12281" name="Google Shape;12281;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2" name="Google Shape;12282;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3" name="Google Shape;12283;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4" name="Google Shape;12284;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5" name="Google Shape;12285;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6" name="Google Shape;12286;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7" name="Google Shape;12287;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8" name="Google Shape;12288;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9" name="Google Shape;12289;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90" name="Google Shape;12290;p90"/>
          <p:cNvGrpSpPr/>
          <p:nvPr/>
        </p:nvGrpSpPr>
        <p:grpSpPr>
          <a:xfrm>
            <a:off x="13778352" y="3378001"/>
            <a:ext cx="793874" cy="900941"/>
            <a:chOff x="-17149475" y="3309200"/>
            <a:chExt cx="268600" cy="304825"/>
          </a:xfrm>
        </p:grpSpPr>
        <p:sp>
          <p:nvSpPr>
            <p:cNvPr id="12291" name="Google Shape;12291;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2" name="Google Shape;12292;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93" name="Google Shape;12293;p90"/>
          <p:cNvGrpSpPr/>
          <p:nvPr/>
        </p:nvGrpSpPr>
        <p:grpSpPr>
          <a:xfrm>
            <a:off x="13725964" y="4516240"/>
            <a:ext cx="898650" cy="840499"/>
            <a:chOff x="-17168375" y="3692750"/>
            <a:chExt cx="304050" cy="284375"/>
          </a:xfrm>
        </p:grpSpPr>
        <p:sp>
          <p:nvSpPr>
            <p:cNvPr id="12294" name="Google Shape;12294;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5" name="Google Shape;12295;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6" name="Google Shape;12296;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7" name="Google Shape;12297;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8" name="Google Shape;12298;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9" name="Google Shape;12299;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0" name="Google Shape;12300;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01" name="Google Shape;12301;p90"/>
          <p:cNvGrpSpPr/>
          <p:nvPr/>
        </p:nvGrpSpPr>
        <p:grpSpPr>
          <a:xfrm>
            <a:off x="13718981" y="5593704"/>
            <a:ext cx="912615" cy="898650"/>
            <a:chOff x="-17170750" y="4058800"/>
            <a:chExt cx="308775" cy="304050"/>
          </a:xfrm>
        </p:grpSpPr>
        <p:sp>
          <p:nvSpPr>
            <p:cNvPr id="12302" name="Google Shape;12302;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3" name="Google Shape;12303;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4" name="Google Shape;12304;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5" name="Google Shape;12305;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6" name="Google Shape;12306;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7" name="Google Shape;12307;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8" name="Google Shape;12308;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9" name="Google Shape;12309;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0" name="Google Shape;12310;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1" name="Google Shape;12311;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2" name="Google Shape;12312;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3" name="Google Shape;12313;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4" name="Google Shape;12314;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5" name="Google Shape;12315;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6" name="Google Shape;12316;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7" name="Google Shape;12317;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8" name="Google Shape;12318;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19" name="Google Shape;12319;p90"/>
          <p:cNvGrpSpPr/>
          <p:nvPr/>
        </p:nvGrpSpPr>
        <p:grpSpPr>
          <a:xfrm>
            <a:off x="11442775" y="6686715"/>
            <a:ext cx="900941" cy="893995"/>
            <a:chOff x="-15688425" y="3707725"/>
            <a:chExt cx="304825" cy="302475"/>
          </a:xfrm>
        </p:grpSpPr>
        <p:sp>
          <p:nvSpPr>
            <p:cNvPr id="12320" name="Google Shape;12320;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1" name="Google Shape;12321;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2" name="Google Shape;12322;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3" name="Google Shape;12323;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4" name="Google Shape;12324;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5" name="Google Shape;12325;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26" name="Google Shape;12326;p90"/>
          <p:cNvGrpSpPr/>
          <p:nvPr/>
        </p:nvGrpSpPr>
        <p:grpSpPr>
          <a:xfrm>
            <a:off x="3731089" y="3380881"/>
            <a:ext cx="903305" cy="895177"/>
            <a:chOff x="-20572500" y="3319025"/>
            <a:chExt cx="305625" cy="302875"/>
          </a:xfrm>
        </p:grpSpPr>
        <p:sp>
          <p:nvSpPr>
            <p:cNvPr id="12327" name="Google Shape;12327;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8" name="Google Shape;12328;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29" name="Google Shape;12329;p90"/>
          <p:cNvGrpSpPr/>
          <p:nvPr/>
        </p:nvGrpSpPr>
        <p:grpSpPr>
          <a:xfrm>
            <a:off x="3733416" y="4610820"/>
            <a:ext cx="898650" cy="651340"/>
            <a:chOff x="-20571700" y="3722875"/>
            <a:chExt cx="304050" cy="220375"/>
          </a:xfrm>
        </p:grpSpPr>
        <p:sp>
          <p:nvSpPr>
            <p:cNvPr id="12330" name="Google Shape;12330;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1" name="Google Shape;12331;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2" name="Google Shape;12332;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3" name="Google Shape;12333;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4" name="Google Shape;12334;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5" name="Google Shape;12335;p9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6" name="Google Shape;12336;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37" name="Google Shape;12337;p90"/>
          <p:cNvGrpSpPr/>
          <p:nvPr/>
        </p:nvGrpSpPr>
        <p:grpSpPr>
          <a:xfrm>
            <a:off x="3732271" y="5592557"/>
            <a:ext cx="900941" cy="900941"/>
            <a:chOff x="-20571700" y="4066875"/>
            <a:chExt cx="304825" cy="304825"/>
          </a:xfrm>
        </p:grpSpPr>
        <p:sp>
          <p:nvSpPr>
            <p:cNvPr id="12338" name="Google Shape;12338;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9" name="Google Shape;12339;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0" name="Google Shape;12340;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1" name="Google Shape;12341;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2" name="Google Shape;12342;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3" name="Google Shape;12343;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44" name="Google Shape;12344;p90"/>
          <p:cNvGrpSpPr/>
          <p:nvPr/>
        </p:nvGrpSpPr>
        <p:grpSpPr>
          <a:xfrm>
            <a:off x="9265675" y="3376519"/>
            <a:ext cx="907960" cy="903896"/>
            <a:chOff x="-18645175" y="3334200"/>
            <a:chExt cx="307200" cy="305825"/>
          </a:xfrm>
        </p:grpSpPr>
        <p:sp>
          <p:nvSpPr>
            <p:cNvPr id="12345" name="Google Shape;12345;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6" name="Google Shape;12346;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7" name="Google Shape;12347;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8" name="Google Shape;12348;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9" name="Google Shape;12349;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50" name="Google Shape;12350;p90"/>
          <p:cNvGrpSpPr/>
          <p:nvPr/>
        </p:nvGrpSpPr>
        <p:grpSpPr>
          <a:xfrm>
            <a:off x="9266857" y="4485977"/>
            <a:ext cx="905596" cy="901015"/>
            <a:chOff x="-18645175" y="3708500"/>
            <a:chExt cx="306400" cy="304850"/>
          </a:xfrm>
        </p:grpSpPr>
        <p:sp>
          <p:nvSpPr>
            <p:cNvPr id="12351" name="Google Shape;12351;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2" name="Google Shape;12352;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3" name="Google Shape;12353;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4" name="Google Shape;12354;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5" name="Google Shape;12355;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6" name="Google Shape;12356;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7" name="Google Shape;12357;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58" name="Google Shape;12358;p90"/>
          <p:cNvGrpSpPr/>
          <p:nvPr/>
        </p:nvGrpSpPr>
        <p:grpSpPr>
          <a:xfrm>
            <a:off x="9262202" y="5591261"/>
            <a:ext cx="914906" cy="903527"/>
            <a:chOff x="-18647525" y="4082625"/>
            <a:chExt cx="309550" cy="305700"/>
          </a:xfrm>
        </p:grpSpPr>
        <p:sp>
          <p:nvSpPr>
            <p:cNvPr id="12359" name="Google Shape;12359;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0" name="Google Shape;12360;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1" name="Google Shape;12361;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2" name="Google Shape;12362;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63" name="Google Shape;12363;p90"/>
          <p:cNvGrpSpPr/>
          <p:nvPr/>
        </p:nvGrpSpPr>
        <p:grpSpPr>
          <a:xfrm>
            <a:off x="14882970" y="3379184"/>
            <a:ext cx="791510" cy="898576"/>
            <a:chOff x="-16775350" y="3309200"/>
            <a:chExt cx="267800" cy="304025"/>
          </a:xfrm>
        </p:grpSpPr>
        <p:sp>
          <p:nvSpPr>
            <p:cNvPr id="12364" name="Google Shape;12364;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5" name="Google Shape;12365;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6" name="Google Shape;12366;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67" name="Google Shape;12367;p90"/>
          <p:cNvGrpSpPr/>
          <p:nvPr/>
        </p:nvGrpSpPr>
        <p:grpSpPr>
          <a:xfrm>
            <a:off x="14882970" y="4483654"/>
            <a:ext cx="791510" cy="905670"/>
            <a:chOff x="-16775350" y="3683300"/>
            <a:chExt cx="267800" cy="306425"/>
          </a:xfrm>
        </p:grpSpPr>
        <p:sp>
          <p:nvSpPr>
            <p:cNvPr id="12368" name="Google Shape;12368;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9" name="Google Shape;12369;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0" name="Google Shape;12370;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71" name="Google Shape;12371;p90"/>
          <p:cNvGrpSpPr/>
          <p:nvPr/>
        </p:nvGrpSpPr>
        <p:grpSpPr>
          <a:xfrm>
            <a:off x="14827072" y="5593741"/>
            <a:ext cx="903305" cy="898576"/>
            <a:chOff x="-16794250" y="4058225"/>
            <a:chExt cx="305625" cy="304025"/>
          </a:xfrm>
        </p:grpSpPr>
        <p:sp>
          <p:nvSpPr>
            <p:cNvPr id="12372" name="Google Shape;12372;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3" name="Google Shape;12373;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4" name="Google Shape;12374;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5" name="Google Shape;12375;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6" name="Google Shape;12376;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7" name="Google Shape;12377;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8" name="Google Shape;12378;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9" name="Google Shape;12379;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0" name="Google Shape;12380;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381" name="Google Shape;12381;p90"/>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382" name="Google Shape;12382;p90"/>
          <p:cNvGrpSpPr/>
          <p:nvPr/>
        </p:nvGrpSpPr>
        <p:grpSpPr>
          <a:xfrm>
            <a:off x="4829907" y="3379145"/>
            <a:ext cx="914906" cy="898650"/>
            <a:chOff x="-20199150" y="3317850"/>
            <a:chExt cx="309550" cy="304050"/>
          </a:xfrm>
        </p:grpSpPr>
        <p:sp>
          <p:nvSpPr>
            <p:cNvPr id="12383" name="Google Shape;12383;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4" name="Google Shape;12384;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5" name="Google Shape;12385;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6" name="Google Shape;12386;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7" name="Google Shape;12387;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8" name="Google Shape;12388;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9" name="Google Shape;12389;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90" name="Google Shape;12390;p90"/>
          <p:cNvGrpSpPr/>
          <p:nvPr/>
        </p:nvGrpSpPr>
        <p:grpSpPr>
          <a:xfrm>
            <a:off x="4834562" y="4485722"/>
            <a:ext cx="905596" cy="901532"/>
            <a:chOff x="-20199150" y="3693150"/>
            <a:chExt cx="306400" cy="305025"/>
          </a:xfrm>
        </p:grpSpPr>
        <p:sp>
          <p:nvSpPr>
            <p:cNvPr id="12391" name="Google Shape;12391;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2" name="Google Shape;12392;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3" name="Google Shape;12393;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4" name="Google Shape;12394;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5" name="Google Shape;12395;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6" name="Google Shape;12396;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97" name="Google Shape;12397;p90"/>
          <p:cNvGrpSpPr/>
          <p:nvPr/>
        </p:nvGrpSpPr>
        <p:grpSpPr>
          <a:xfrm>
            <a:off x="4835707" y="5591375"/>
            <a:ext cx="903305" cy="903305"/>
            <a:chOff x="-20197575" y="4066875"/>
            <a:chExt cx="305625" cy="305625"/>
          </a:xfrm>
        </p:grpSpPr>
        <p:sp>
          <p:nvSpPr>
            <p:cNvPr id="12398" name="Google Shape;12398;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9" name="Google Shape;12399;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0" name="Google Shape;12400;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1" name="Google Shape;12401;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2" name="Google Shape;12402;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3" name="Google Shape;12403;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4" name="Google Shape;12404;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5" name="Google Shape;12405;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06" name="Google Shape;12406;p90"/>
          <p:cNvGrpSpPr/>
          <p:nvPr/>
        </p:nvGrpSpPr>
        <p:grpSpPr>
          <a:xfrm>
            <a:off x="10400143" y="3375041"/>
            <a:ext cx="898650" cy="906852"/>
            <a:chOff x="-18271050" y="3333200"/>
            <a:chExt cx="304050" cy="306825"/>
          </a:xfrm>
        </p:grpSpPr>
        <p:sp>
          <p:nvSpPr>
            <p:cNvPr id="12407" name="Google Shape;12407;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8" name="Google Shape;12408;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9" name="Google Shape;12409;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0" name="Google Shape;12410;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1" name="Google Shape;12411;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12" name="Google Shape;12412;p90"/>
          <p:cNvGrpSpPr/>
          <p:nvPr/>
        </p:nvGrpSpPr>
        <p:grpSpPr>
          <a:xfrm>
            <a:off x="10401288" y="4488341"/>
            <a:ext cx="896360" cy="896286"/>
            <a:chOff x="-18270275" y="3710875"/>
            <a:chExt cx="303275" cy="303250"/>
          </a:xfrm>
        </p:grpSpPr>
        <p:sp>
          <p:nvSpPr>
            <p:cNvPr id="12413" name="Google Shape;12413;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4" name="Google Shape;12414;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5" name="Google Shape;12415;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6" name="Google Shape;12416;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7" name="Google Shape;12417;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8" name="Google Shape;12418;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19" name="Google Shape;12419;p90"/>
          <p:cNvGrpSpPr/>
          <p:nvPr/>
        </p:nvGrpSpPr>
        <p:grpSpPr>
          <a:xfrm>
            <a:off x="10508391" y="5594844"/>
            <a:ext cx="682152" cy="896360"/>
            <a:chOff x="-18234025" y="4084200"/>
            <a:chExt cx="230800" cy="303275"/>
          </a:xfrm>
        </p:grpSpPr>
        <p:sp>
          <p:nvSpPr>
            <p:cNvPr id="12420" name="Google Shape;12420;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1" name="Google Shape;12421;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2" name="Google Shape;12422;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23" name="Google Shape;12423;p90"/>
          <p:cNvGrpSpPr/>
          <p:nvPr/>
        </p:nvGrpSpPr>
        <p:grpSpPr>
          <a:xfrm>
            <a:off x="4733501" y="6683282"/>
            <a:ext cx="898650" cy="900941"/>
            <a:chOff x="-16419350" y="3308400"/>
            <a:chExt cx="304050" cy="304825"/>
          </a:xfrm>
        </p:grpSpPr>
        <p:sp>
          <p:nvSpPr>
            <p:cNvPr id="12424" name="Google Shape;12424;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5" name="Google Shape;12425;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6" name="Google Shape;12426;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7" name="Google Shape;12427;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8" name="Google Shape;12428;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9" name="Google Shape;12429;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0" name="Google Shape;12430;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31" name="Google Shape;12431;p90"/>
          <p:cNvGrpSpPr/>
          <p:nvPr/>
        </p:nvGrpSpPr>
        <p:grpSpPr>
          <a:xfrm>
            <a:off x="9276613" y="6680845"/>
            <a:ext cx="791510" cy="905744"/>
            <a:chOff x="-16401225" y="3683275"/>
            <a:chExt cx="267800" cy="306450"/>
          </a:xfrm>
        </p:grpSpPr>
        <p:sp>
          <p:nvSpPr>
            <p:cNvPr id="12432" name="Google Shape;12432;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3" name="Google Shape;12433;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4" name="Google Shape;12434;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5" name="Google Shape;12435;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6" name="Google Shape;12436;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7" name="Google Shape;12437;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8" name="Google Shape;12438;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39" name="Google Shape;12439;p90"/>
          <p:cNvGrpSpPr/>
          <p:nvPr/>
        </p:nvGrpSpPr>
        <p:grpSpPr>
          <a:xfrm>
            <a:off x="16007511" y="5594124"/>
            <a:ext cx="900941" cy="896360"/>
            <a:chOff x="-16419350" y="4058200"/>
            <a:chExt cx="304825" cy="303275"/>
          </a:xfrm>
        </p:grpSpPr>
        <p:sp>
          <p:nvSpPr>
            <p:cNvPr id="12440" name="Google Shape;12440;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1" name="Google Shape;12441;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2" name="Google Shape;12442;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3" name="Google Shape;12443;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4" name="Google Shape;12444;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5" name="Google Shape;12445;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6" name="Google Shape;12446;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47" name="Google Shape;12447;p90"/>
          <p:cNvGrpSpPr/>
          <p:nvPr/>
        </p:nvGrpSpPr>
        <p:grpSpPr>
          <a:xfrm>
            <a:off x="8061286" y="6686160"/>
            <a:ext cx="901015" cy="895177"/>
            <a:chOff x="-15296200" y="3326900"/>
            <a:chExt cx="304850" cy="302875"/>
          </a:xfrm>
        </p:grpSpPr>
        <p:sp>
          <p:nvSpPr>
            <p:cNvPr id="12448" name="Google Shape;12448;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9" name="Google Shape;12449;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0" name="Google Shape;12450;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1" name="Google Shape;12451;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2" name="Google Shape;12452;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53" name="Google Shape;12453;p90"/>
          <p:cNvGrpSpPr/>
          <p:nvPr/>
        </p:nvGrpSpPr>
        <p:grpSpPr>
          <a:xfrm>
            <a:off x="5892592" y="3413762"/>
            <a:ext cx="973131" cy="829415"/>
            <a:chOff x="-19835275" y="3330250"/>
            <a:chExt cx="329250" cy="280625"/>
          </a:xfrm>
        </p:grpSpPr>
        <p:sp>
          <p:nvSpPr>
            <p:cNvPr id="12454" name="Google Shape;12454;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5" name="Google Shape;12455;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6" name="Google Shape;12456;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57" name="Google Shape;12457;p90"/>
          <p:cNvGrpSpPr/>
          <p:nvPr/>
        </p:nvGrpSpPr>
        <p:grpSpPr>
          <a:xfrm>
            <a:off x="5928650" y="4486941"/>
            <a:ext cx="901015" cy="899094"/>
            <a:chOff x="-19822675" y="3692750"/>
            <a:chExt cx="304850" cy="304200"/>
          </a:xfrm>
        </p:grpSpPr>
        <p:sp>
          <p:nvSpPr>
            <p:cNvPr id="12458" name="Google Shape;12458;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9" name="Google Shape;12459;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0" name="Google Shape;12460;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1" name="Google Shape;12461;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2" name="Google Shape;12462;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63" name="Google Shape;12463;p90"/>
          <p:cNvGrpSpPr/>
          <p:nvPr/>
        </p:nvGrpSpPr>
        <p:grpSpPr>
          <a:xfrm>
            <a:off x="5929833" y="5592557"/>
            <a:ext cx="898650" cy="900941"/>
            <a:chOff x="-19822675" y="4066875"/>
            <a:chExt cx="304050" cy="304825"/>
          </a:xfrm>
        </p:grpSpPr>
        <p:sp>
          <p:nvSpPr>
            <p:cNvPr id="12464" name="Google Shape;12464;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5" name="Google Shape;12465;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6" name="Google Shape;12466;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7" name="Google Shape;12467;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8" name="Google Shape;12468;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9" name="Google Shape;12469;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70" name="Google Shape;12470;p90"/>
          <p:cNvGrpSpPr/>
          <p:nvPr/>
        </p:nvGrpSpPr>
        <p:grpSpPr>
          <a:xfrm>
            <a:off x="11547970" y="3379142"/>
            <a:ext cx="798603" cy="898650"/>
            <a:chOff x="-17878825" y="3334400"/>
            <a:chExt cx="270200" cy="304050"/>
          </a:xfrm>
        </p:grpSpPr>
        <p:sp>
          <p:nvSpPr>
            <p:cNvPr id="12471" name="Google Shape;12471;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2" name="Google Shape;12472;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3" name="Google Shape;12473;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4" name="Google Shape;12474;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5" name="Google Shape;12475;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6" name="Google Shape;12476;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7" name="Google Shape;12477;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78" name="Google Shape;12478;p90"/>
          <p:cNvGrpSpPr/>
          <p:nvPr/>
        </p:nvGrpSpPr>
        <p:grpSpPr>
          <a:xfrm>
            <a:off x="11495619" y="4484832"/>
            <a:ext cx="903305" cy="903305"/>
            <a:chOff x="-17896150" y="3709300"/>
            <a:chExt cx="305625" cy="305625"/>
          </a:xfrm>
        </p:grpSpPr>
        <p:sp>
          <p:nvSpPr>
            <p:cNvPr id="12479" name="Google Shape;12479;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0" name="Google Shape;12480;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1" name="Google Shape;12481;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2" name="Google Shape;12482;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83" name="Google Shape;12483;p90"/>
          <p:cNvGrpSpPr/>
          <p:nvPr/>
        </p:nvGrpSpPr>
        <p:grpSpPr>
          <a:xfrm>
            <a:off x="11551480" y="5591371"/>
            <a:ext cx="791584" cy="903305"/>
            <a:chOff x="-17878025" y="4082625"/>
            <a:chExt cx="267825" cy="305625"/>
          </a:xfrm>
        </p:grpSpPr>
        <p:sp>
          <p:nvSpPr>
            <p:cNvPr id="12484" name="Google Shape;12484;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5" name="Google Shape;12485;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6" name="Google Shape;12486;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7" name="Google Shape;12487;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8" name="Google Shape;12488;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9" name="Google Shape;12489;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0" name="Google Shape;12490;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91" name="Google Shape;12491;p90"/>
          <p:cNvGrpSpPr/>
          <p:nvPr/>
        </p:nvGrpSpPr>
        <p:grpSpPr>
          <a:xfrm>
            <a:off x="5839265" y="6710030"/>
            <a:ext cx="901015" cy="847444"/>
            <a:chOff x="-16044450" y="3317850"/>
            <a:chExt cx="304850" cy="286725"/>
          </a:xfrm>
        </p:grpSpPr>
        <p:sp>
          <p:nvSpPr>
            <p:cNvPr id="12492" name="Google Shape;12492;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3" name="Google Shape;12493;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4" name="Google Shape;12494;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5" name="Google Shape;12495;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496" name="Google Shape;12496;p90"/>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497" name="Google Shape;12497;p90"/>
          <p:cNvGrpSpPr/>
          <p:nvPr/>
        </p:nvGrpSpPr>
        <p:grpSpPr>
          <a:xfrm>
            <a:off x="16084298" y="4487448"/>
            <a:ext cx="747323" cy="898059"/>
            <a:chOff x="-16018450" y="4058400"/>
            <a:chExt cx="252850" cy="303850"/>
          </a:xfrm>
        </p:grpSpPr>
        <p:sp>
          <p:nvSpPr>
            <p:cNvPr id="12498" name="Google Shape;12498;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9" name="Google Shape;12499;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0" name="Google Shape;12500;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1" name="Google Shape;12501;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02" name="Google Shape;12502;p90"/>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3" name="Google Shape;12503;p90"/>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507" name="Shape 12507"/>
        <p:cNvGrpSpPr/>
        <p:nvPr/>
      </p:nvGrpSpPr>
      <p:grpSpPr>
        <a:xfrm>
          <a:off x="0" y="0"/>
          <a:ext cx="0" cy="0"/>
          <a:chOff x="0" y="0"/>
          <a:chExt cx="0" cy="0"/>
        </a:xfrm>
      </p:grpSpPr>
      <p:grpSp>
        <p:nvGrpSpPr>
          <p:cNvPr id="12508" name="Google Shape;12508;p91"/>
          <p:cNvGrpSpPr/>
          <p:nvPr/>
        </p:nvGrpSpPr>
        <p:grpSpPr>
          <a:xfrm>
            <a:off x="1691803" y="3378483"/>
            <a:ext cx="884675" cy="839246"/>
            <a:chOff x="-6696925" y="3272575"/>
            <a:chExt cx="307200" cy="291425"/>
          </a:xfrm>
        </p:grpSpPr>
        <p:sp>
          <p:nvSpPr>
            <p:cNvPr id="12509" name="Google Shape;12509;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0" name="Google Shape;12510;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11" name="Google Shape;12511;p91"/>
          <p:cNvGrpSpPr/>
          <p:nvPr/>
        </p:nvGrpSpPr>
        <p:grpSpPr>
          <a:xfrm>
            <a:off x="1691768" y="4409271"/>
            <a:ext cx="884747" cy="841550"/>
            <a:chOff x="-6690625" y="3631325"/>
            <a:chExt cx="307225" cy="292225"/>
          </a:xfrm>
        </p:grpSpPr>
        <p:sp>
          <p:nvSpPr>
            <p:cNvPr id="12512" name="Google Shape;12512;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3" name="Google Shape;12513;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4" name="Google Shape;12514;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5" name="Google Shape;12515;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6" name="Google Shape;12516;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17" name="Google Shape;12517;p91"/>
          <p:cNvGrpSpPr/>
          <p:nvPr/>
        </p:nvGrpSpPr>
        <p:grpSpPr>
          <a:xfrm>
            <a:off x="1736011" y="5513944"/>
            <a:ext cx="843853" cy="838742"/>
            <a:chOff x="-6689825" y="3992050"/>
            <a:chExt cx="293025" cy="291250"/>
          </a:xfrm>
        </p:grpSpPr>
        <p:sp>
          <p:nvSpPr>
            <p:cNvPr id="12518" name="Google Shape;12518;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9" name="Google Shape;12519;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0" name="Google Shape;12520;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1" name="Google Shape;12521;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2" name="Google Shape;12522;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3" name="Google Shape;12523;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4" name="Google Shape;12524;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5" name="Google Shape;12525;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6" name="Google Shape;12526;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7" name="Google Shape;12527;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8" name="Google Shape;12528;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9" name="Google Shape;12529;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30" name="Google Shape;12530;p91"/>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531" name="Google Shape;12531;p91"/>
          <p:cNvGrpSpPr/>
          <p:nvPr/>
        </p:nvGrpSpPr>
        <p:grpSpPr>
          <a:xfrm>
            <a:off x="7102633" y="4410384"/>
            <a:ext cx="846085" cy="839318"/>
            <a:chOff x="-4837325" y="3612425"/>
            <a:chExt cx="293800" cy="291450"/>
          </a:xfrm>
        </p:grpSpPr>
        <p:sp>
          <p:nvSpPr>
            <p:cNvPr id="12532" name="Google Shape;12532;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3" name="Google Shape;12533;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4" name="Google Shape;12534;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35" name="Google Shape;12535;p91"/>
          <p:cNvGrpSpPr/>
          <p:nvPr/>
        </p:nvGrpSpPr>
        <p:grpSpPr>
          <a:xfrm>
            <a:off x="7128698" y="5513653"/>
            <a:ext cx="841550" cy="839318"/>
            <a:chOff x="-4837325" y="3971575"/>
            <a:chExt cx="292225" cy="291450"/>
          </a:xfrm>
        </p:grpSpPr>
        <p:sp>
          <p:nvSpPr>
            <p:cNvPr id="12536" name="Google Shape;12536;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7" name="Google Shape;12537;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8" name="Google Shape;12538;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9" name="Google Shape;12539;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0" name="Google Shape;12540;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1" name="Google Shape;12541;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42" name="Google Shape;12542;p91"/>
          <p:cNvGrpSpPr/>
          <p:nvPr/>
        </p:nvGrpSpPr>
        <p:grpSpPr>
          <a:xfrm>
            <a:off x="12512728" y="3428370"/>
            <a:ext cx="861996" cy="739461"/>
            <a:chOff x="-3037625" y="3254850"/>
            <a:chExt cx="299325" cy="256775"/>
          </a:xfrm>
        </p:grpSpPr>
        <p:sp>
          <p:nvSpPr>
            <p:cNvPr id="12543" name="Google Shape;12543;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4" name="Google Shape;12544;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5" name="Google Shape;12545;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6" name="Google Shape;12546;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47" name="Google Shape;12547;p91"/>
          <p:cNvGrpSpPr/>
          <p:nvPr/>
        </p:nvGrpSpPr>
        <p:grpSpPr>
          <a:xfrm>
            <a:off x="12520648" y="4409230"/>
            <a:ext cx="846157" cy="841622"/>
            <a:chOff x="-3031325" y="3597450"/>
            <a:chExt cx="293825" cy="292250"/>
          </a:xfrm>
        </p:grpSpPr>
        <p:sp>
          <p:nvSpPr>
            <p:cNvPr id="12548" name="Google Shape;12548;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9" name="Google Shape;12549;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0" name="Google Shape;12550;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1" name="Google Shape;12551;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52" name="Google Shape;12552;p91"/>
          <p:cNvGrpSpPr/>
          <p:nvPr/>
        </p:nvGrpSpPr>
        <p:grpSpPr>
          <a:xfrm>
            <a:off x="12545597" y="5562427"/>
            <a:ext cx="843853" cy="741764"/>
            <a:chOff x="-3030525" y="3973150"/>
            <a:chExt cx="293025" cy="257575"/>
          </a:xfrm>
        </p:grpSpPr>
        <p:sp>
          <p:nvSpPr>
            <p:cNvPr id="12553" name="Google Shape;12553;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4" name="Google Shape;12554;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55" name="Google Shape;12555;p91"/>
          <p:cNvGrpSpPr/>
          <p:nvPr/>
        </p:nvGrpSpPr>
        <p:grpSpPr>
          <a:xfrm>
            <a:off x="2748783" y="6738853"/>
            <a:ext cx="843853" cy="594391"/>
            <a:chOff x="-1199300" y="3279250"/>
            <a:chExt cx="293025" cy="206400"/>
          </a:xfrm>
        </p:grpSpPr>
        <p:sp>
          <p:nvSpPr>
            <p:cNvPr id="12556" name="Google Shape;12556;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7" name="Google Shape;12557;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8" name="Google Shape;12558;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9" name="Google Shape;12559;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60" name="Google Shape;12560;p91"/>
          <p:cNvGrpSpPr/>
          <p:nvPr/>
        </p:nvGrpSpPr>
        <p:grpSpPr>
          <a:xfrm>
            <a:off x="2762955" y="3377547"/>
            <a:ext cx="889210" cy="841118"/>
            <a:chOff x="-6338550" y="3272950"/>
            <a:chExt cx="308775" cy="292075"/>
          </a:xfrm>
        </p:grpSpPr>
        <p:sp>
          <p:nvSpPr>
            <p:cNvPr id="12561" name="Google Shape;12561;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2" name="Google Shape;12562;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3" name="Google Shape;12563;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64" name="Google Shape;12564;p91"/>
          <p:cNvGrpSpPr/>
          <p:nvPr/>
        </p:nvGrpSpPr>
        <p:grpSpPr>
          <a:xfrm>
            <a:off x="2785634" y="4410387"/>
            <a:ext cx="843853" cy="839318"/>
            <a:chOff x="-6329100" y="3632100"/>
            <a:chExt cx="293025" cy="291450"/>
          </a:xfrm>
        </p:grpSpPr>
        <p:sp>
          <p:nvSpPr>
            <p:cNvPr id="12565" name="Google Shape;12565;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6" name="Google Shape;12566;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7" name="Google Shape;12567;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68" name="Google Shape;12568;p91"/>
          <p:cNvGrpSpPr/>
          <p:nvPr/>
        </p:nvGrpSpPr>
        <p:grpSpPr>
          <a:xfrm>
            <a:off x="2811735" y="5513656"/>
            <a:ext cx="839246" cy="839318"/>
            <a:chOff x="-6329875" y="3992050"/>
            <a:chExt cx="291425" cy="291450"/>
          </a:xfrm>
        </p:grpSpPr>
        <p:sp>
          <p:nvSpPr>
            <p:cNvPr id="12569" name="Google Shape;12569;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0" name="Google Shape;12570;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1" name="Google Shape;12571;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2" name="Google Shape;12572;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73" name="Google Shape;12573;p91"/>
          <p:cNvGrpSpPr/>
          <p:nvPr/>
        </p:nvGrpSpPr>
        <p:grpSpPr>
          <a:xfrm>
            <a:off x="8184008" y="3375060"/>
            <a:ext cx="846157" cy="846085"/>
            <a:chOff x="-4478975" y="3251700"/>
            <a:chExt cx="293825" cy="293800"/>
          </a:xfrm>
        </p:grpSpPr>
        <p:sp>
          <p:nvSpPr>
            <p:cNvPr id="12574" name="Google Shape;12574;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5" name="Google Shape;12575;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6" name="Google Shape;12576;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77" name="Google Shape;12577;p91"/>
          <p:cNvGrpSpPr/>
          <p:nvPr/>
        </p:nvGrpSpPr>
        <p:grpSpPr>
          <a:xfrm>
            <a:off x="8184008" y="4410384"/>
            <a:ext cx="846157" cy="839318"/>
            <a:chOff x="-4475825" y="3612425"/>
            <a:chExt cx="293825" cy="291450"/>
          </a:xfrm>
        </p:grpSpPr>
        <p:sp>
          <p:nvSpPr>
            <p:cNvPr id="12578" name="Google Shape;12578;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9" name="Google Shape;12579;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0" name="Google Shape;12580;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81" name="Google Shape;12581;p91"/>
          <p:cNvGrpSpPr/>
          <p:nvPr/>
        </p:nvGrpSpPr>
        <p:grpSpPr>
          <a:xfrm>
            <a:off x="8202154" y="5513689"/>
            <a:ext cx="857460" cy="839246"/>
            <a:chOff x="-4480550" y="3970800"/>
            <a:chExt cx="297750" cy="291425"/>
          </a:xfrm>
        </p:grpSpPr>
        <p:sp>
          <p:nvSpPr>
            <p:cNvPr id="12582" name="Google Shape;12582;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3" name="Google Shape;12583;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84" name="Google Shape;12584;p91"/>
          <p:cNvGrpSpPr/>
          <p:nvPr/>
        </p:nvGrpSpPr>
        <p:grpSpPr>
          <a:xfrm>
            <a:off x="13609820" y="3378442"/>
            <a:ext cx="830246" cy="839318"/>
            <a:chOff x="-2668225" y="3239075"/>
            <a:chExt cx="288300" cy="291450"/>
          </a:xfrm>
        </p:grpSpPr>
        <p:sp>
          <p:nvSpPr>
            <p:cNvPr id="12585" name="Google Shape;12585;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6" name="Google Shape;12586;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7" name="Google Shape;12587;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8" name="Google Shape;12588;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9" name="Google Shape;12589;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90" name="Google Shape;12590;p91"/>
          <p:cNvGrpSpPr/>
          <p:nvPr/>
        </p:nvGrpSpPr>
        <p:grpSpPr>
          <a:xfrm>
            <a:off x="13604132" y="4410382"/>
            <a:ext cx="841622" cy="839318"/>
            <a:chOff x="-2671375" y="3597450"/>
            <a:chExt cx="292250" cy="291450"/>
          </a:xfrm>
        </p:grpSpPr>
        <p:sp>
          <p:nvSpPr>
            <p:cNvPr id="12591" name="Google Shape;12591;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2" name="Google Shape;12592;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93" name="Google Shape;12593;p91"/>
          <p:cNvGrpSpPr/>
          <p:nvPr/>
        </p:nvGrpSpPr>
        <p:grpSpPr>
          <a:xfrm>
            <a:off x="13625698" y="5511383"/>
            <a:ext cx="846085" cy="843853"/>
            <a:chOff x="-2670575" y="3956600"/>
            <a:chExt cx="293800" cy="293025"/>
          </a:xfrm>
        </p:grpSpPr>
        <p:sp>
          <p:nvSpPr>
            <p:cNvPr id="12594" name="Google Shape;12594;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5" name="Google Shape;12595;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6" name="Google Shape;12596;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7" name="Google Shape;12597;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98" name="Google Shape;12598;p91"/>
          <p:cNvGrpSpPr/>
          <p:nvPr/>
        </p:nvGrpSpPr>
        <p:grpSpPr>
          <a:xfrm>
            <a:off x="6140740" y="6623895"/>
            <a:ext cx="852925" cy="836726"/>
            <a:chOff x="-1183550" y="3586525"/>
            <a:chExt cx="296175" cy="290550"/>
          </a:xfrm>
        </p:grpSpPr>
        <p:sp>
          <p:nvSpPr>
            <p:cNvPr id="12599" name="Google Shape;12599;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0" name="Google Shape;12600;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1" name="Google Shape;12601;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2" name="Google Shape;12602;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3" name="Google Shape;12603;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4" name="Google Shape;12604;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5" name="Google Shape;12605;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6" name="Google Shape;12606;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7" name="Google Shape;12607;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08" name="Google Shape;12608;p91"/>
          <p:cNvGrpSpPr/>
          <p:nvPr/>
        </p:nvGrpSpPr>
        <p:grpSpPr>
          <a:xfrm>
            <a:off x="3867960" y="3379599"/>
            <a:ext cx="841622" cy="837014"/>
            <a:chOff x="-5971525" y="3273750"/>
            <a:chExt cx="292250" cy="290650"/>
          </a:xfrm>
        </p:grpSpPr>
        <p:sp>
          <p:nvSpPr>
            <p:cNvPr id="12609" name="Google Shape;12609;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0" name="Google Shape;12610;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11" name="Google Shape;12611;p91"/>
          <p:cNvGrpSpPr/>
          <p:nvPr/>
        </p:nvGrpSpPr>
        <p:grpSpPr>
          <a:xfrm>
            <a:off x="3856621" y="4407651"/>
            <a:ext cx="864300" cy="844789"/>
            <a:chOff x="-5974675" y="3632100"/>
            <a:chExt cx="300125" cy="293350"/>
          </a:xfrm>
        </p:grpSpPr>
        <p:sp>
          <p:nvSpPr>
            <p:cNvPr id="12612" name="Google Shape;12612;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3" name="Google Shape;12613;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4" name="Google Shape;12614;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15" name="Google Shape;12615;p91"/>
          <p:cNvGrpSpPr/>
          <p:nvPr/>
        </p:nvGrpSpPr>
        <p:grpSpPr>
          <a:xfrm>
            <a:off x="3916703" y="5511388"/>
            <a:ext cx="791729" cy="843853"/>
            <a:chOff x="-5971525" y="3990475"/>
            <a:chExt cx="274925" cy="293025"/>
          </a:xfrm>
        </p:grpSpPr>
        <p:sp>
          <p:nvSpPr>
            <p:cNvPr id="12616" name="Google Shape;12616;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7" name="Google Shape;12617;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8" name="Google Shape;12618;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9" name="Google Shape;12619;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20" name="Google Shape;12620;p91"/>
          <p:cNvGrpSpPr/>
          <p:nvPr/>
        </p:nvGrpSpPr>
        <p:grpSpPr>
          <a:xfrm>
            <a:off x="9263115" y="3379596"/>
            <a:ext cx="841550" cy="837014"/>
            <a:chOff x="-4118225" y="3253275"/>
            <a:chExt cx="292225" cy="290650"/>
          </a:xfrm>
        </p:grpSpPr>
        <p:sp>
          <p:nvSpPr>
            <p:cNvPr id="12621" name="Google Shape;12621;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2" name="Google Shape;12622;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23" name="Google Shape;12623;p91"/>
          <p:cNvGrpSpPr/>
          <p:nvPr/>
        </p:nvGrpSpPr>
        <p:grpSpPr>
          <a:xfrm>
            <a:off x="9364016" y="4409844"/>
            <a:ext cx="639748" cy="840398"/>
            <a:chOff x="-4082800" y="3612425"/>
            <a:chExt cx="222150" cy="291825"/>
          </a:xfrm>
        </p:grpSpPr>
        <p:sp>
          <p:nvSpPr>
            <p:cNvPr id="12624" name="Google Shape;12624;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5" name="Google Shape;12625;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6" name="Google Shape;12626;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27" name="Google Shape;12627;p91"/>
          <p:cNvGrpSpPr/>
          <p:nvPr/>
        </p:nvGrpSpPr>
        <p:grpSpPr>
          <a:xfrm>
            <a:off x="9286913" y="5539752"/>
            <a:ext cx="841550" cy="787121"/>
            <a:chOff x="-4118225" y="3990475"/>
            <a:chExt cx="292225" cy="273325"/>
          </a:xfrm>
        </p:grpSpPr>
        <p:sp>
          <p:nvSpPr>
            <p:cNvPr id="12628" name="Google Shape;12628;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9" name="Google Shape;12629;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0" name="Google Shape;12630;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1" name="Google Shape;12631;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32" name="Google Shape;12632;p91"/>
          <p:cNvGrpSpPr/>
          <p:nvPr/>
        </p:nvGrpSpPr>
        <p:grpSpPr>
          <a:xfrm>
            <a:off x="14708221" y="3376174"/>
            <a:ext cx="789425" cy="843853"/>
            <a:chOff x="-2312225" y="3238300"/>
            <a:chExt cx="274125" cy="293025"/>
          </a:xfrm>
        </p:grpSpPr>
        <p:sp>
          <p:nvSpPr>
            <p:cNvPr id="12633" name="Google Shape;12633;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4" name="Google Shape;12634;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35" name="Google Shape;12635;p91"/>
          <p:cNvGrpSpPr/>
          <p:nvPr/>
        </p:nvGrpSpPr>
        <p:grpSpPr>
          <a:xfrm>
            <a:off x="14682124" y="4307172"/>
            <a:ext cx="841622" cy="1045727"/>
            <a:chOff x="-2310650" y="3525775"/>
            <a:chExt cx="292250" cy="363125"/>
          </a:xfrm>
        </p:grpSpPr>
        <p:sp>
          <p:nvSpPr>
            <p:cNvPr id="12636" name="Google Shape;12636;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7" name="Google Shape;12637;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8" name="Google Shape;12638;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9" name="Google Shape;12639;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40" name="Google Shape;12640;p91"/>
          <p:cNvGrpSpPr/>
          <p:nvPr/>
        </p:nvGrpSpPr>
        <p:grpSpPr>
          <a:xfrm>
            <a:off x="14703654" y="5513651"/>
            <a:ext cx="846157" cy="839318"/>
            <a:chOff x="-2310650" y="3958175"/>
            <a:chExt cx="293825" cy="291450"/>
          </a:xfrm>
        </p:grpSpPr>
        <p:sp>
          <p:nvSpPr>
            <p:cNvPr id="12641" name="Google Shape;12641;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2" name="Google Shape;12642;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43" name="Google Shape;12643;p91"/>
          <p:cNvGrpSpPr/>
          <p:nvPr/>
        </p:nvGrpSpPr>
        <p:grpSpPr>
          <a:xfrm>
            <a:off x="9437376" y="6616917"/>
            <a:ext cx="848317" cy="839318"/>
            <a:chOff x="-1182750" y="3962900"/>
            <a:chExt cx="294575" cy="291450"/>
          </a:xfrm>
        </p:grpSpPr>
        <p:sp>
          <p:nvSpPr>
            <p:cNvPr id="12644" name="Google Shape;12644;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5" name="Google Shape;12645;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6" name="Google Shape;12646;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7" name="Google Shape;12647;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8" name="Google Shape;12648;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9" name="Google Shape;12649;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0" name="Google Shape;12650;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51" name="Google Shape;12651;p91"/>
          <p:cNvGrpSpPr/>
          <p:nvPr/>
        </p:nvGrpSpPr>
        <p:grpSpPr>
          <a:xfrm>
            <a:off x="4943648" y="3378447"/>
            <a:ext cx="848389" cy="839318"/>
            <a:chOff x="-5611575" y="3272950"/>
            <a:chExt cx="294600" cy="291450"/>
          </a:xfrm>
        </p:grpSpPr>
        <p:sp>
          <p:nvSpPr>
            <p:cNvPr id="12652" name="Google Shape;12652;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3" name="Google Shape;12653;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4" name="Google Shape;12654;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5" name="Google Shape;12655;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6" name="Google Shape;12656;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57" name="Google Shape;12657;p91"/>
          <p:cNvGrpSpPr/>
          <p:nvPr/>
        </p:nvGrpSpPr>
        <p:grpSpPr>
          <a:xfrm>
            <a:off x="4943647" y="4411539"/>
            <a:ext cx="848389" cy="837014"/>
            <a:chOff x="-5613150" y="3632900"/>
            <a:chExt cx="294600" cy="290650"/>
          </a:xfrm>
        </p:grpSpPr>
        <p:sp>
          <p:nvSpPr>
            <p:cNvPr id="12658" name="Google Shape;12658;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9" name="Google Shape;12659;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60" name="Google Shape;12660;p91"/>
          <p:cNvGrpSpPr/>
          <p:nvPr/>
        </p:nvGrpSpPr>
        <p:grpSpPr>
          <a:xfrm>
            <a:off x="4967445" y="5512540"/>
            <a:ext cx="848389" cy="841550"/>
            <a:chOff x="-5613150" y="3991275"/>
            <a:chExt cx="294600" cy="292225"/>
          </a:xfrm>
        </p:grpSpPr>
        <p:sp>
          <p:nvSpPr>
            <p:cNvPr id="12661" name="Google Shape;12661;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2" name="Google Shape;12662;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3" name="Google Shape;12663;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4" name="Google Shape;12664;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5" name="Google Shape;12665;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6" name="Google Shape;12666;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7" name="Google Shape;12667;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8" name="Google Shape;12668;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9" name="Google Shape;12669;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70" name="Google Shape;12670;p91"/>
          <p:cNvGrpSpPr/>
          <p:nvPr/>
        </p:nvGrpSpPr>
        <p:grpSpPr>
          <a:xfrm>
            <a:off x="10310421" y="3378876"/>
            <a:ext cx="869268" cy="838454"/>
            <a:chOff x="-3768700" y="3253275"/>
            <a:chExt cx="301850" cy="291150"/>
          </a:xfrm>
        </p:grpSpPr>
        <p:sp>
          <p:nvSpPr>
            <p:cNvPr id="12671" name="Google Shape;12671;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2" name="Google Shape;12672;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3" name="Google Shape;12673;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74" name="Google Shape;12674;p91"/>
          <p:cNvGrpSpPr/>
          <p:nvPr/>
        </p:nvGrpSpPr>
        <p:grpSpPr>
          <a:xfrm>
            <a:off x="10318586" y="4434180"/>
            <a:ext cx="852925" cy="791729"/>
            <a:chOff x="-3808700" y="3628950"/>
            <a:chExt cx="296175" cy="274925"/>
          </a:xfrm>
        </p:grpSpPr>
        <p:sp>
          <p:nvSpPr>
            <p:cNvPr id="12675" name="Google Shape;12675;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6" name="Google Shape;12676;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7" name="Google Shape;12677;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2678" name="Google Shape;12678;p91"/>
          <p:cNvGrpSpPr/>
          <p:nvPr/>
        </p:nvGrpSpPr>
        <p:grpSpPr>
          <a:xfrm>
            <a:off x="10449008" y="5512825"/>
            <a:ext cx="838886" cy="840974"/>
            <a:chOff x="-3771675" y="3971775"/>
            <a:chExt cx="291300" cy="292025"/>
          </a:xfrm>
        </p:grpSpPr>
        <p:sp>
          <p:nvSpPr>
            <p:cNvPr id="12679" name="Google Shape;12679;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0" name="Google Shape;12680;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1" name="Google Shape;12681;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2" name="Google Shape;12682;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3" name="Google Shape;12683;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84" name="Google Shape;12684;p91"/>
          <p:cNvGrpSpPr/>
          <p:nvPr/>
        </p:nvGrpSpPr>
        <p:grpSpPr>
          <a:xfrm>
            <a:off x="15771897" y="3432922"/>
            <a:ext cx="840542" cy="641547"/>
            <a:chOff x="-1951475" y="3273100"/>
            <a:chExt cx="291875" cy="222775"/>
          </a:xfrm>
        </p:grpSpPr>
        <p:sp>
          <p:nvSpPr>
            <p:cNvPr id="12685" name="Google Shape;12685;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6" name="Google Shape;12686;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7" name="Google Shape;12687;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88" name="Google Shape;12688;p91"/>
          <p:cNvGrpSpPr/>
          <p:nvPr/>
        </p:nvGrpSpPr>
        <p:grpSpPr>
          <a:xfrm>
            <a:off x="15766857" y="4410382"/>
            <a:ext cx="850621" cy="839318"/>
            <a:chOff x="-1951475" y="3597450"/>
            <a:chExt cx="295375" cy="291450"/>
          </a:xfrm>
        </p:grpSpPr>
        <p:sp>
          <p:nvSpPr>
            <p:cNvPr id="12689" name="Google Shape;12689;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0" name="Google Shape;12690;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1" name="Google Shape;12691;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2" name="Google Shape;12692;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93" name="Google Shape;12693;p91"/>
          <p:cNvGrpSpPr/>
          <p:nvPr/>
        </p:nvGrpSpPr>
        <p:grpSpPr>
          <a:xfrm>
            <a:off x="15771360" y="5513650"/>
            <a:ext cx="889210" cy="839318"/>
            <a:chOff x="-1960150" y="3956600"/>
            <a:chExt cx="308775" cy="291450"/>
          </a:xfrm>
        </p:grpSpPr>
        <p:sp>
          <p:nvSpPr>
            <p:cNvPr id="12694" name="Google Shape;12694;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5" name="Google Shape;12695;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96" name="Google Shape;12696;p91"/>
          <p:cNvGrpSpPr/>
          <p:nvPr/>
        </p:nvGrpSpPr>
        <p:grpSpPr>
          <a:xfrm>
            <a:off x="3879435" y="6615272"/>
            <a:ext cx="841550" cy="841550"/>
            <a:chOff x="-804700" y="3226500"/>
            <a:chExt cx="292225" cy="292225"/>
          </a:xfrm>
        </p:grpSpPr>
        <p:sp>
          <p:nvSpPr>
            <p:cNvPr id="12697" name="Google Shape;12697;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8" name="Google Shape;12698;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9" name="Google Shape;12699;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0" name="Google Shape;12700;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1" name="Google Shape;12701;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2" name="Google Shape;12702;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3" name="Google Shape;12703;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04" name="Google Shape;12704;p91"/>
          <p:cNvGrpSpPr/>
          <p:nvPr/>
        </p:nvGrpSpPr>
        <p:grpSpPr>
          <a:xfrm>
            <a:off x="6039617" y="3377295"/>
            <a:ext cx="841550" cy="841622"/>
            <a:chOff x="-5251625" y="3272950"/>
            <a:chExt cx="292225" cy="292250"/>
          </a:xfrm>
        </p:grpSpPr>
        <p:sp>
          <p:nvSpPr>
            <p:cNvPr id="12705" name="Google Shape;12705;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6" name="Google Shape;12706;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7" name="Google Shape;12707;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08" name="Google Shape;12708;p91"/>
          <p:cNvGrpSpPr/>
          <p:nvPr/>
        </p:nvGrpSpPr>
        <p:grpSpPr>
          <a:xfrm>
            <a:off x="6032813" y="4408695"/>
            <a:ext cx="855157" cy="842701"/>
            <a:chOff x="-5254775" y="3631325"/>
            <a:chExt cx="296950" cy="292625"/>
          </a:xfrm>
        </p:grpSpPr>
        <p:sp>
          <p:nvSpPr>
            <p:cNvPr id="12709" name="Google Shape;12709;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0" name="Google Shape;12710;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1" name="Google Shape;12711;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2" name="Google Shape;12712;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3" name="Google Shape;12713;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4" name="Google Shape;12714;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5" name="Google Shape;12715;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16" name="Google Shape;12716;p91"/>
          <p:cNvGrpSpPr/>
          <p:nvPr/>
        </p:nvGrpSpPr>
        <p:grpSpPr>
          <a:xfrm>
            <a:off x="6064530" y="5512540"/>
            <a:ext cx="839318" cy="841550"/>
            <a:chOff x="-5251625" y="3991275"/>
            <a:chExt cx="291450" cy="292225"/>
          </a:xfrm>
        </p:grpSpPr>
        <p:sp>
          <p:nvSpPr>
            <p:cNvPr id="12717" name="Google Shape;12717;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8" name="Google Shape;12718;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9" name="Google Shape;12719;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0" name="Google Shape;12720;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1" name="Google Shape;12721;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22" name="Google Shape;12722;p91"/>
          <p:cNvGrpSpPr/>
          <p:nvPr/>
        </p:nvGrpSpPr>
        <p:grpSpPr>
          <a:xfrm>
            <a:off x="11545696" y="3378480"/>
            <a:ext cx="639748" cy="839246"/>
            <a:chOff x="-3365275" y="3253275"/>
            <a:chExt cx="222150" cy="291425"/>
          </a:xfrm>
        </p:grpSpPr>
        <p:sp>
          <p:nvSpPr>
            <p:cNvPr id="12723" name="Google Shape;12723;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4" name="Google Shape;12724;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25" name="Google Shape;12725;p91"/>
          <p:cNvGrpSpPr/>
          <p:nvPr/>
        </p:nvGrpSpPr>
        <p:grpSpPr>
          <a:xfrm>
            <a:off x="11493571" y="4408116"/>
            <a:ext cx="743996" cy="843853"/>
            <a:chOff x="-3383375" y="3611625"/>
            <a:chExt cx="258350" cy="293025"/>
          </a:xfrm>
        </p:grpSpPr>
        <p:sp>
          <p:nvSpPr>
            <p:cNvPr id="12726" name="Google Shape;12726;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7" name="Google Shape;12727;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28" name="Google Shape;12728;p91"/>
          <p:cNvGrpSpPr/>
          <p:nvPr/>
        </p:nvGrpSpPr>
        <p:grpSpPr>
          <a:xfrm>
            <a:off x="11618270" y="5513653"/>
            <a:ext cx="542194" cy="839318"/>
            <a:chOff x="-3347950" y="3971575"/>
            <a:chExt cx="188275" cy="291450"/>
          </a:xfrm>
        </p:grpSpPr>
        <p:sp>
          <p:nvSpPr>
            <p:cNvPr id="12729" name="Google Shape;12729;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0" name="Google Shape;12730;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1" name="Google Shape;12731;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32" name="Google Shape;12732;p91"/>
          <p:cNvGrpSpPr/>
          <p:nvPr/>
        </p:nvGrpSpPr>
        <p:grpSpPr>
          <a:xfrm>
            <a:off x="1717987" y="6614122"/>
            <a:ext cx="743996" cy="843853"/>
            <a:chOff x="-1575775" y="3238300"/>
            <a:chExt cx="258350" cy="293025"/>
          </a:xfrm>
        </p:grpSpPr>
        <p:sp>
          <p:nvSpPr>
            <p:cNvPr id="12733" name="Google Shape;12733;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4" name="Google Shape;12734;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5" name="Google Shape;12735;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6" name="Google Shape;12736;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7" name="Google Shape;12737;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38" name="Google Shape;12738;p91"/>
          <p:cNvGrpSpPr/>
          <p:nvPr/>
        </p:nvGrpSpPr>
        <p:grpSpPr>
          <a:xfrm>
            <a:off x="5007784" y="6618101"/>
            <a:ext cx="846157" cy="848317"/>
            <a:chOff x="-1591550" y="3597475"/>
            <a:chExt cx="293825" cy="294575"/>
          </a:xfrm>
        </p:grpSpPr>
        <p:sp>
          <p:nvSpPr>
            <p:cNvPr id="12739" name="Google Shape;12739;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0" name="Google Shape;12740;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1" name="Google Shape;12741;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42" name="Google Shape;12742;p91"/>
          <p:cNvGrpSpPr/>
          <p:nvPr/>
        </p:nvGrpSpPr>
        <p:grpSpPr>
          <a:xfrm>
            <a:off x="8306723" y="6637326"/>
            <a:ext cx="843853" cy="798497"/>
            <a:chOff x="-1592325" y="3957400"/>
            <a:chExt cx="293025" cy="277275"/>
          </a:xfrm>
        </p:grpSpPr>
        <p:sp>
          <p:nvSpPr>
            <p:cNvPr id="12743" name="Google Shape;12743;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4" name="Google Shape;12744;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5" name="Google Shape;12745;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6" name="Google Shape;12746;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47" name="Google Shape;12747;p91"/>
          <p:cNvGrpSpPr/>
          <p:nvPr/>
        </p:nvGrpSpPr>
        <p:grpSpPr>
          <a:xfrm>
            <a:off x="7280464" y="6621487"/>
            <a:ext cx="739461" cy="841550"/>
            <a:chOff x="-778700" y="3612425"/>
            <a:chExt cx="256775" cy="292225"/>
          </a:xfrm>
        </p:grpSpPr>
        <p:sp>
          <p:nvSpPr>
            <p:cNvPr id="12748" name="Google Shape;12748;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9" name="Google Shape;12749;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0" name="Google Shape;12750;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1" name="Google Shape;12751;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2" name="Google Shape;12752;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3" name="Google Shape;12753;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54" name="Google Shape;12754;p91"/>
          <p:cNvGrpSpPr/>
          <p:nvPr/>
        </p:nvGrpSpPr>
        <p:grpSpPr>
          <a:xfrm>
            <a:off x="12223466" y="7656610"/>
            <a:ext cx="681462" cy="775281"/>
            <a:chOff x="7728464" y="1561258"/>
            <a:chExt cx="349719" cy="397866"/>
          </a:xfrm>
        </p:grpSpPr>
        <p:sp>
          <p:nvSpPr>
            <p:cNvPr id="12755" name="Google Shape;12755;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6" name="Google Shape;12756;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57" name="Google Shape;12757;p91"/>
          <p:cNvGrpSpPr/>
          <p:nvPr/>
        </p:nvGrpSpPr>
        <p:grpSpPr>
          <a:xfrm>
            <a:off x="8069403" y="7656610"/>
            <a:ext cx="775362" cy="775281"/>
            <a:chOff x="5611350" y="1561258"/>
            <a:chExt cx="397907" cy="397866"/>
          </a:xfrm>
        </p:grpSpPr>
        <p:sp>
          <p:nvSpPr>
            <p:cNvPr id="12758" name="Google Shape;12758;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9" name="Google Shape;12759;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0" name="Google Shape;12760;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1" name="Google Shape;12761;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62" name="Google Shape;12762;p91"/>
          <p:cNvGrpSpPr/>
          <p:nvPr/>
        </p:nvGrpSpPr>
        <p:grpSpPr>
          <a:xfrm>
            <a:off x="9107975" y="7851142"/>
            <a:ext cx="775220" cy="386217"/>
            <a:chOff x="6140660" y="1661097"/>
            <a:chExt cx="397835" cy="198202"/>
          </a:xfrm>
        </p:grpSpPr>
        <p:sp>
          <p:nvSpPr>
            <p:cNvPr id="12763" name="Google Shape;12763;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4" name="Google Shape;12764;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5" name="Google Shape;12765;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6" name="Google Shape;12766;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67" name="Google Shape;12767;p91"/>
          <p:cNvGrpSpPr/>
          <p:nvPr/>
        </p:nvGrpSpPr>
        <p:grpSpPr>
          <a:xfrm>
            <a:off x="10146405" y="7656610"/>
            <a:ext cx="775362" cy="775281"/>
            <a:chOff x="6669907" y="1561258"/>
            <a:chExt cx="397907" cy="397866"/>
          </a:xfrm>
        </p:grpSpPr>
        <p:sp>
          <p:nvSpPr>
            <p:cNvPr id="12768" name="Google Shape;12768;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9" name="Google Shape;12769;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0" name="Google Shape;12770;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1" name="Google Shape;12771;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2" name="Google Shape;12772;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73" name="Google Shape;12773;p91"/>
          <p:cNvGrpSpPr/>
          <p:nvPr/>
        </p:nvGrpSpPr>
        <p:grpSpPr>
          <a:xfrm>
            <a:off x="3916865" y="7771684"/>
            <a:ext cx="775362" cy="545145"/>
            <a:chOff x="3386036" y="1746339"/>
            <a:chExt cx="397907" cy="279762"/>
          </a:xfrm>
        </p:grpSpPr>
        <p:sp>
          <p:nvSpPr>
            <p:cNvPr id="12774" name="Google Shape;12774;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5" name="Google Shape;12775;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2776" name="Google Shape;12776;p91"/>
          <p:cNvGrpSpPr/>
          <p:nvPr/>
        </p:nvGrpSpPr>
        <p:grpSpPr>
          <a:xfrm>
            <a:off x="5992260" y="7656576"/>
            <a:ext cx="775362" cy="775362"/>
            <a:chOff x="4417380" y="1687279"/>
            <a:chExt cx="397907" cy="397907"/>
          </a:xfrm>
        </p:grpSpPr>
        <p:sp>
          <p:nvSpPr>
            <p:cNvPr id="12777" name="Google Shape;12777;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8" name="Google Shape;12778;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79" name="Google Shape;12779;p91"/>
          <p:cNvGrpSpPr/>
          <p:nvPr/>
        </p:nvGrpSpPr>
        <p:grpSpPr>
          <a:xfrm>
            <a:off x="15885221" y="6617073"/>
            <a:ext cx="775322" cy="775322"/>
            <a:chOff x="2869999" y="1687279"/>
            <a:chExt cx="397887" cy="397887"/>
          </a:xfrm>
        </p:grpSpPr>
        <p:sp>
          <p:nvSpPr>
            <p:cNvPr id="12780" name="Google Shape;12780;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1" name="Google Shape;12781;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82" name="Google Shape;12782;p91"/>
          <p:cNvGrpSpPr/>
          <p:nvPr/>
        </p:nvGrpSpPr>
        <p:grpSpPr>
          <a:xfrm>
            <a:off x="4955437" y="7657328"/>
            <a:ext cx="773614" cy="773858"/>
            <a:chOff x="3902887" y="1687655"/>
            <a:chExt cx="397010" cy="397135"/>
          </a:xfrm>
        </p:grpSpPr>
        <p:sp>
          <p:nvSpPr>
            <p:cNvPr id="12783" name="Google Shape;12783;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4" name="Google Shape;12784;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85" name="Google Shape;12785;p91"/>
          <p:cNvGrpSpPr/>
          <p:nvPr/>
        </p:nvGrpSpPr>
        <p:grpSpPr>
          <a:xfrm>
            <a:off x="7030831" y="7656689"/>
            <a:ext cx="775362" cy="775362"/>
            <a:chOff x="4933458" y="1687279"/>
            <a:chExt cx="397907" cy="397907"/>
          </a:xfrm>
        </p:grpSpPr>
        <p:sp>
          <p:nvSpPr>
            <p:cNvPr id="12786" name="Google Shape;12786;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7" name="Google Shape;12787;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88" name="Google Shape;12788;p91"/>
          <p:cNvGrpSpPr/>
          <p:nvPr/>
        </p:nvGrpSpPr>
        <p:grpSpPr>
          <a:xfrm>
            <a:off x="12696733" y="6617075"/>
            <a:ext cx="775322" cy="775322"/>
            <a:chOff x="1379798" y="1723250"/>
            <a:chExt cx="397887" cy="397887"/>
          </a:xfrm>
        </p:grpSpPr>
        <p:sp>
          <p:nvSpPr>
            <p:cNvPr id="12789" name="Google Shape;12789;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0" name="Google Shape;12790;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1" name="Google Shape;12791;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2" name="Google Shape;12792;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93" name="Google Shape;12793;p91"/>
          <p:cNvGrpSpPr/>
          <p:nvPr/>
        </p:nvGrpSpPr>
        <p:grpSpPr>
          <a:xfrm>
            <a:off x="10572492" y="6617075"/>
            <a:ext cx="775362" cy="775322"/>
            <a:chOff x="266768" y="1721375"/>
            <a:chExt cx="397907" cy="397887"/>
          </a:xfrm>
        </p:grpSpPr>
        <p:sp>
          <p:nvSpPr>
            <p:cNvPr id="12794" name="Google Shape;12794;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5" name="Google Shape;12795;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96" name="Google Shape;12796;p91"/>
          <p:cNvGrpSpPr/>
          <p:nvPr/>
        </p:nvGrpSpPr>
        <p:grpSpPr>
          <a:xfrm>
            <a:off x="11634653" y="6617075"/>
            <a:ext cx="775281" cy="775322"/>
            <a:chOff x="864491" y="1723250"/>
            <a:chExt cx="397866" cy="397887"/>
          </a:xfrm>
        </p:grpSpPr>
        <p:sp>
          <p:nvSpPr>
            <p:cNvPr id="12797" name="Google Shape;12797;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8" name="Google Shape;12798;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9" name="Google Shape;12799;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00" name="Google Shape;12800;p91"/>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801" name="Google Shape;12801;p91"/>
          <p:cNvGrpSpPr/>
          <p:nvPr/>
        </p:nvGrpSpPr>
        <p:grpSpPr>
          <a:xfrm>
            <a:off x="14823344" y="6617847"/>
            <a:ext cx="775078" cy="773776"/>
            <a:chOff x="2408992" y="1722875"/>
            <a:chExt cx="397761" cy="397093"/>
          </a:xfrm>
        </p:grpSpPr>
        <p:sp>
          <p:nvSpPr>
            <p:cNvPr id="12802" name="Google Shape;12802;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3" name="Google Shape;12803;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04" name="Google Shape;12804;p91"/>
          <p:cNvGrpSpPr/>
          <p:nvPr/>
        </p:nvGrpSpPr>
        <p:grpSpPr>
          <a:xfrm>
            <a:off x="13168308" y="7654119"/>
            <a:ext cx="777932" cy="777932"/>
            <a:chOff x="1190625" y="238125"/>
            <a:chExt cx="5235075" cy="5235075"/>
          </a:xfrm>
        </p:grpSpPr>
        <p:sp>
          <p:nvSpPr>
            <p:cNvPr id="12805" name="Google Shape;12805;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6" name="Google Shape;12806;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07" name="Google Shape;12807;p91"/>
          <p:cNvGrpSpPr/>
          <p:nvPr/>
        </p:nvGrpSpPr>
        <p:grpSpPr>
          <a:xfrm>
            <a:off x="11184976" y="7656610"/>
            <a:ext cx="775281" cy="775281"/>
            <a:chOff x="7199196" y="1561258"/>
            <a:chExt cx="397866" cy="397866"/>
          </a:xfrm>
        </p:grpSpPr>
        <p:sp>
          <p:nvSpPr>
            <p:cNvPr id="12808" name="Google Shape;12808;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9" name="Google Shape;12809;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0" name="Google Shape;12810;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11" name="Google Shape;12811;p91"/>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38"/>
          <p:cNvSpPr txBox="1"/>
          <p:nvPr>
            <p:ph type="title"/>
          </p:nvPr>
        </p:nvSpPr>
        <p:spPr>
          <a:xfrm>
            <a:off x="1426200" y="3446100"/>
            <a:ext cx="88032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MISSION </a:t>
            </a:r>
            <a:r>
              <a:rPr lang="en">
                <a:solidFill>
                  <a:schemeClr val="accent2"/>
                </a:solidFill>
              </a:rPr>
              <a:t>STATEMENT</a:t>
            </a:r>
            <a:endParaRPr>
              <a:solidFill>
                <a:schemeClr val="accent2"/>
              </a:solidFill>
            </a:endParaRPr>
          </a:p>
        </p:txBody>
      </p:sp>
      <p:sp>
        <p:nvSpPr>
          <p:cNvPr id="2905" name="Google Shape;2905;p38"/>
          <p:cNvSpPr txBox="1"/>
          <p:nvPr>
            <p:ph idx="1" type="subTitle"/>
          </p:nvPr>
        </p:nvSpPr>
        <p:spPr>
          <a:xfrm>
            <a:off x="1426200" y="4732100"/>
            <a:ext cx="8803200" cy="2132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a:t>
            </a:r>
            <a:r>
              <a:rPr lang="en"/>
              <a:t>ou can describe the company’s mission here. A clear message is a good way to get down to business. For example, you can talk about Neptune, it’s the farthest planet from the Sun</a:t>
            </a:r>
            <a:endParaRPr/>
          </a:p>
        </p:txBody>
      </p:sp>
      <p:pic>
        <p:nvPicPr>
          <p:cNvPr id="2906" name="Google Shape;2906;p38"/>
          <p:cNvPicPr preferRelativeResize="0"/>
          <p:nvPr/>
        </p:nvPicPr>
        <p:blipFill rotWithShape="1">
          <a:blip r:embed="rId3">
            <a:alphaModFix/>
          </a:blip>
          <a:srcRect b="0" l="15592" r="15598" t="0"/>
          <a:stretch/>
        </p:blipFill>
        <p:spPr>
          <a:xfrm>
            <a:off x="10949450" y="2614126"/>
            <a:ext cx="5455200" cy="5460600"/>
          </a:xfrm>
          <a:prstGeom prst="ellipse">
            <a:avLst/>
          </a:prstGeom>
          <a:noFill/>
          <a:ln>
            <a:noFill/>
          </a:ln>
          <a:effectLst>
            <a:outerShdw blurRad="657225" rotWithShape="0" algn="bl">
              <a:schemeClr val="accent2">
                <a:alpha val="40000"/>
              </a:schemeClr>
            </a:outerShdw>
          </a:effectLst>
        </p:spPr>
      </p:pic>
      <p:sp>
        <p:nvSpPr>
          <p:cNvPr id="2907" name="Google Shape;2907;p38"/>
          <p:cNvSpPr/>
          <p:nvPr/>
        </p:nvSpPr>
        <p:spPr>
          <a:xfrm>
            <a:off x="-2829111" y="8402930"/>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38"/>
          <p:cNvSpPr/>
          <p:nvPr/>
        </p:nvSpPr>
        <p:spPr>
          <a:xfrm>
            <a:off x="-2222911" y="7844330"/>
            <a:ext cx="3989400" cy="1362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09" name="Google Shape;2909;p38"/>
          <p:cNvGrpSpPr/>
          <p:nvPr/>
        </p:nvGrpSpPr>
        <p:grpSpPr>
          <a:xfrm rot="10800000">
            <a:off x="14942878" y="7233955"/>
            <a:ext cx="1766524" cy="484182"/>
            <a:chOff x="2300350" y="2601250"/>
            <a:chExt cx="2275275" cy="623625"/>
          </a:xfrm>
        </p:grpSpPr>
        <p:sp>
          <p:nvSpPr>
            <p:cNvPr id="2910" name="Google Shape;2910;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6" name="Google Shape;2916;p38"/>
          <p:cNvGrpSpPr/>
          <p:nvPr/>
        </p:nvGrpSpPr>
        <p:grpSpPr>
          <a:xfrm rot="5400000">
            <a:off x="4690401" y="1408949"/>
            <a:ext cx="197804" cy="1106180"/>
            <a:chOff x="4898850" y="4820550"/>
            <a:chExt cx="98902" cy="553090"/>
          </a:xfrm>
        </p:grpSpPr>
        <p:sp>
          <p:nvSpPr>
            <p:cNvPr id="2917" name="Google Shape;2917;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2" name="Google Shape;2922;p38"/>
          <p:cNvGrpSpPr/>
          <p:nvPr/>
        </p:nvGrpSpPr>
        <p:grpSpPr>
          <a:xfrm>
            <a:off x="5192478" y="7641455"/>
            <a:ext cx="1766524" cy="484182"/>
            <a:chOff x="2300350" y="2601250"/>
            <a:chExt cx="2275275" cy="623625"/>
          </a:xfrm>
        </p:grpSpPr>
        <p:sp>
          <p:nvSpPr>
            <p:cNvPr id="2923" name="Google Shape;2923;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9" name="Google Shape;2929;p38"/>
          <p:cNvGrpSpPr/>
          <p:nvPr/>
        </p:nvGrpSpPr>
        <p:grpSpPr>
          <a:xfrm>
            <a:off x="9524384" y="8595733"/>
            <a:ext cx="2211952" cy="267938"/>
            <a:chOff x="8183182" y="663852"/>
            <a:chExt cx="1475028" cy="178673"/>
          </a:xfrm>
        </p:grpSpPr>
        <p:grpSp>
          <p:nvGrpSpPr>
            <p:cNvPr id="2930" name="Google Shape;2930;p38"/>
            <p:cNvGrpSpPr/>
            <p:nvPr/>
          </p:nvGrpSpPr>
          <p:grpSpPr>
            <a:xfrm>
              <a:off x="8183182" y="774425"/>
              <a:ext cx="1178025" cy="68100"/>
              <a:chOff x="2024450" y="204150"/>
              <a:chExt cx="1178025" cy="68100"/>
            </a:xfrm>
          </p:grpSpPr>
          <p:sp>
            <p:nvSpPr>
              <p:cNvPr id="2931" name="Google Shape;2931;p3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3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3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3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3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3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3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3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3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3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41" name="Google Shape;2941;p38"/>
            <p:cNvGrpSpPr/>
            <p:nvPr/>
          </p:nvGrpSpPr>
          <p:grpSpPr>
            <a:xfrm>
              <a:off x="8480185" y="663852"/>
              <a:ext cx="1178025" cy="68100"/>
              <a:chOff x="2024450" y="204150"/>
              <a:chExt cx="1178025" cy="68100"/>
            </a:xfrm>
          </p:grpSpPr>
          <p:sp>
            <p:nvSpPr>
              <p:cNvPr id="2942" name="Google Shape;2942;p38"/>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38"/>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38"/>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38"/>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38"/>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38"/>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38"/>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38"/>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38"/>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38"/>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15" name="Shape 12815"/>
        <p:cNvGrpSpPr/>
        <p:nvPr/>
      </p:nvGrpSpPr>
      <p:grpSpPr>
        <a:xfrm>
          <a:off x="0" y="0"/>
          <a:ext cx="0" cy="0"/>
          <a:chOff x="0" y="0"/>
          <a:chExt cx="0" cy="0"/>
        </a:xfrm>
      </p:grpSpPr>
      <p:pic>
        <p:nvPicPr>
          <p:cNvPr id="12816" name="Google Shape;12816;p92">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39"/>
          <p:cNvSpPr txBox="1"/>
          <p:nvPr>
            <p:ph type="title"/>
          </p:nvPr>
        </p:nvSpPr>
        <p:spPr>
          <a:xfrm>
            <a:off x="4799700" y="3446100"/>
            <a:ext cx="8688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a:t>
            </a:r>
            <a:r>
              <a:rPr lang="en">
                <a:solidFill>
                  <a:schemeClr val="accent2"/>
                </a:solidFill>
              </a:rPr>
              <a:t>COMPANY</a:t>
            </a:r>
            <a:endParaRPr>
              <a:solidFill>
                <a:schemeClr val="accent2"/>
              </a:solidFill>
            </a:endParaRPr>
          </a:p>
        </p:txBody>
      </p:sp>
      <p:sp>
        <p:nvSpPr>
          <p:cNvPr id="2957" name="Google Shape;2957;p39"/>
          <p:cNvSpPr txBox="1"/>
          <p:nvPr>
            <p:ph idx="1" type="subTitle"/>
          </p:nvPr>
        </p:nvSpPr>
        <p:spPr>
          <a:xfrm>
            <a:off x="4799700" y="4732103"/>
            <a:ext cx="8688600" cy="213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a:t>
            </a:r>
            <a:r>
              <a:rPr lang="en"/>
              <a:t>ou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grpSp>
        <p:nvGrpSpPr>
          <p:cNvPr id="2958" name="Google Shape;2958;p39"/>
          <p:cNvGrpSpPr/>
          <p:nvPr/>
        </p:nvGrpSpPr>
        <p:grpSpPr>
          <a:xfrm flipH="1">
            <a:off x="8260728" y="7389182"/>
            <a:ext cx="1766524" cy="484182"/>
            <a:chOff x="2300350" y="2601250"/>
            <a:chExt cx="2275275" cy="623625"/>
          </a:xfrm>
        </p:grpSpPr>
        <p:sp>
          <p:nvSpPr>
            <p:cNvPr id="2959" name="Google Shape;2959;p3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3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3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3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3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3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65" name="Google Shape;2965;p39"/>
          <p:cNvSpPr/>
          <p:nvPr/>
        </p:nvSpPr>
        <p:spPr>
          <a:xfrm rot="10800000">
            <a:off x="12353573" y="7983279"/>
            <a:ext cx="1173600" cy="2568850"/>
          </a:xfrm>
          <a:prstGeom prst="flowChartOffpageConnector">
            <a:avLst/>
          </a:prstGeom>
          <a:gradFill>
            <a:gsLst>
              <a:gs pos="0">
                <a:schemeClr val="accent4"/>
              </a:gs>
              <a:gs pos="100000">
                <a:schemeClr val="lt2"/>
              </a:gs>
            </a:gsLst>
            <a:lin ang="16200038"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66" name="Google Shape;2966;p39"/>
          <p:cNvGrpSpPr/>
          <p:nvPr/>
        </p:nvGrpSpPr>
        <p:grpSpPr>
          <a:xfrm>
            <a:off x="12795702" y="2150638"/>
            <a:ext cx="2505794" cy="102000"/>
            <a:chOff x="2915381" y="4104819"/>
            <a:chExt cx="1252897" cy="51000"/>
          </a:xfrm>
        </p:grpSpPr>
        <p:sp>
          <p:nvSpPr>
            <p:cNvPr id="2967" name="Google Shape;2967;p39"/>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39"/>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39"/>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39"/>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39"/>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39"/>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39"/>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39"/>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39"/>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39"/>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39"/>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39"/>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39"/>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39"/>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1" name="Google Shape;2981;p39"/>
          <p:cNvGrpSpPr/>
          <p:nvPr/>
        </p:nvGrpSpPr>
        <p:grpSpPr>
          <a:xfrm rot="5400000">
            <a:off x="15644001" y="7977249"/>
            <a:ext cx="197804" cy="1106180"/>
            <a:chOff x="4898850" y="4820550"/>
            <a:chExt cx="98902" cy="553090"/>
          </a:xfrm>
        </p:grpSpPr>
        <p:sp>
          <p:nvSpPr>
            <p:cNvPr id="2982" name="Google Shape;2982;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87" name="Google Shape;2987;p39"/>
          <p:cNvGrpSpPr/>
          <p:nvPr/>
        </p:nvGrpSpPr>
        <p:grpSpPr>
          <a:xfrm>
            <a:off x="3264206" y="8778934"/>
            <a:ext cx="2211952" cy="267938"/>
            <a:chOff x="8183182" y="663852"/>
            <a:chExt cx="1475028" cy="178673"/>
          </a:xfrm>
        </p:grpSpPr>
        <p:grpSp>
          <p:nvGrpSpPr>
            <p:cNvPr id="2988" name="Google Shape;2988;p39"/>
            <p:cNvGrpSpPr/>
            <p:nvPr/>
          </p:nvGrpSpPr>
          <p:grpSpPr>
            <a:xfrm>
              <a:off x="8183182" y="774425"/>
              <a:ext cx="1178025" cy="68100"/>
              <a:chOff x="2024450" y="204150"/>
              <a:chExt cx="1178025" cy="68100"/>
            </a:xfrm>
          </p:grpSpPr>
          <p:sp>
            <p:nvSpPr>
              <p:cNvPr id="2989" name="Google Shape;2989;p3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3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3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3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3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3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3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3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3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3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99" name="Google Shape;2999;p39"/>
            <p:cNvGrpSpPr/>
            <p:nvPr/>
          </p:nvGrpSpPr>
          <p:grpSpPr>
            <a:xfrm>
              <a:off x="8480185" y="663852"/>
              <a:ext cx="1178025" cy="68100"/>
              <a:chOff x="2024450" y="204150"/>
              <a:chExt cx="1178025" cy="68100"/>
            </a:xfrm>
          </p:grpSpPr>
          <p:sp>
            <p:nvSpPr>
              <p:cNvPr id="3000" name="Google Shape;3000;p39"/>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39"/>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39"/>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39"/>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39"/>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39"/>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39"/>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39"/>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39"/>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39"/>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40"/>
          <p:cNvSpPr/>
          <p:nvPr/>
        </p:nvSpPr>
        <p:spPr>
          <a:xfrm>
            <a:off x="2906700" y="6787354"/>
            <a:ext cx="12474600" cy="876000"/>
          </a:xfrm>
          <a:prstGeom prst="roundRect">
            <a:avLst>
              <a:gd fmla="val 50000" name="adj"/>
            </a:avLst>
          </a:prstGeom>
          <a:gradFill>
            <a:gsLst>
              <a:gs pos="0">
                <a:schemeClr val="lt2"/>
              </a:gs>
              <a:gs pos="100000">
                <a:schemeClr val="accent2"/>
              </a:gs>
            </a:gsLst>
            <a:lin ang="2700006"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40"/>
          <p:cNvSpPr txBox="1"/>
          <p:nvPr>
            <p:ph type="title"/>
          </p:nvPr>
        </p:nvSpPr>
        <p:spPr>
          <a:xfrm>
            <a:off x="1426200" y="4811354"/>
            <a:ext cx="154356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BUSINESS </a:t>
            </a:r>
            <a:r>
              <a:rPr lang="en">
                <a:solidFill>
                  <a:schemeClr val="accent2"/>
                </a:solidFill>
              </a:rPr>
              <a:t>OVERVIEW</a:t>
            </a:r>
            <a:endParaRPr>
              <a:solidFill>
                <a:schemeClr val="accent2"/>
              </a:solidFill>
            </a:endParaRPr>
          </a:p>
        </p:txBody>
      </p:sp>
      <p:sp>
        <p:nvSpPr>
          <p:cNvPr id="3016" name="Google Shape;3016;p40"/>
          <p:cNvSpPr txBox="1"/>
          <p:nvPr>
            <p:ph idx="1" type="subTitle"/>
          </p:nvPr>
        </p:nvSpPr>
        <p:spPr>
          <a:xfrm>
            <a:off x="3717300" y="6831754"/>
            <a:ext cx="10853400" cy="787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enter a subtitle here if you need it</a:t>
            </a:r>
            <a:endParaRPr/>
          </a:p>
        </p:txBody>
      </p:sp>
      <p:sp>
        <p:nvSpPr>
          <p:cNvPr id="3017" name="Google Shape;3017;p40"/>
          <p:cNvSpPr txBox="1"/>
          <p:nvPr>
            <p:ph idx="2" type="title"/>
          </p:nvPr>
        </p:nvSpPr>
        <p:spPr>
          <a:xfrm>
            <a:off x="6264900" y="2969947"/>
            <a:ext cx="5758200" cy="184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grpSp>
        <p:nvGrpSpPr>
          <p:cNvPr id="3018" name="Google Shape;3018;p40"/>
          <p:cNvGrpSpPr/>
          <p:nvPr/>
        </p:nvGrpSpPr>
        <p:grpSpPr>
          <a:xfrm rot="-5400000">
            <a:off x="5492191" y="111724"/>
            <a:ext cx="3646032" cy="593286"/>
            <a:chOff x="7857346" y="3902355"/>
            <a:chExt cx="1823016" cy="296643"/>
          </a:xfrm>
        </p:grpSpPr>
        <p:sp>
          <p:nvSpPr>
            <p:cNvPr id="3019" name="Google Shape;3019;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4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4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4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25" name="Google Shape;3025;p40"/>
          <p:cNvGrpSpPr/>
          <p:nvPr/>
        </p:nvGrpSpPr>
        <p:grpSpPr>
          <a:xfrm rot="5400000">
            <a:off x="3278751" y="2056799"/>
            <a:ext cx="197804" cy="1106180"/>
            <a:chOff x="4898850" y="4820550"/>
            <a:chExt cx="98902" cy="553090"/>
          </a:xfrm>
        </p:grpSpPr>
        <p:sp>
          <p:nvSpPr>
            <p:cNvPr id="3026" name="Google Shape;3026;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31" name="Google Shape;3031;p40"/>
          <p:cNvGrpSpPr/>
          <p:nvPr/>
        </p:nvGrpSpPr>
        <p:grpSpPr>
          <a:xfrm>
            <a:off x="3218352" y="8868438"/>
            <a:ext cx="2505794" cy="102000"/>
            <a:chOff x="2915381" y="4104819"/>
            <a:chExt cx="1252897" cy="51000"/>
          </a:xfrm>
        </p:grpSpPr>
        <p:sp>
          <p:nvSpPr>
            <p:cNvPr id="3032" name="Google Shape;3032;p40"/>
            <p:cNvSpPr/>
            <p:nvPr/>
          </p:nvSpPr>
          <p:spPr>
            <a:xfrm>
              <a:off x="2915381"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40"/>
            <p:cNvSpPr/>
            <p:nvPr/>
          </p:nvSpPr>
          <p:spPr>
            <a:xfrm>
              <a:off x="3007850"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40"/>
            <p:cNvSpPr/>
            <p:nvPr/>
          </p:nvSpPr>
          <p:spPr>
            <a:xfrm>
              <a:off x="3100319"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40"/>
            <p:cNvSpPr/>
            <p:nvPr/>
          </p:nvSpPr>
          <p:spPr>
            <a:xfrm>
              <a:off x="3192788"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40"/>
            <p:cNvSpPr/>
            <p:nvPr/>
          </p:nvSpPr>
          <p:spPr>
            <a:xfrm>
              <a:off x="328525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40"/>
            <p:cNvSpPr/>
            <p:nvPr/>
          </p:nvSpPr>
          <p:spPr>
            <a:xfrm>
              <a:off x="3377726"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40"/>
            <p:cNvSpPr/>
            <p:nvPr/>
          </p:nvSpPr>
          <p:spPr>
            <a:xfrm>
              <a:off x="3470195"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40"/>
            <p:cNvSpPr/>
            <p:nvPr/>
          </p:nvSpPr>
          <p:spPr>
            <a:xfrm>
              <a:off x="3562664"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40"/>
            <p:cNvSpPr/>
            <p:nvPr/>
          </p:nvSpPr>
          <p:spPr>
            <a:xfrm>
              <a:off x="3655133"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40"/>
            <p:cNvSpPr/>
            <p:nvPr/>
          </p:nvSpPr>
          <p:spPr>
            <a:xfrm>
              <a:off x="3747602"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40"/>
            <p:cNvSpPr/>
            <p:nvPr/>
          </p:nvSpPr>
          <p:spPr>
            <a:xfrm>
              <a:off x="38400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40"/>
            <p:cNvSpPr/>
            <p:nvPr/>
          </p:nvSpPr>
          <p:spPr>
            <a:xfrm>
              <a:off x="39324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40"/>
            <p:cNvSpPr/>
            <p:nvPr/>
          </p:nvSpPr>
          <p:spPr>
            <a:xfrm>
              <a:off x="40248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40"/>
            <p:cNvSpPr/>
            <p:nvPr/>
          </p:nvSpPr>
          <p:spPr>
            <a:xfrm>
              <a:off x="4117277" y="4104819"/>
              <a:ext cx="51000" cy="51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46" name="Google Shape;3046;p40"/>
          <p:cNvGrpSpPr/>
          <p:nvPr/>
        </p:nvGrpSpPr>
        <p:grpSpPr>
          <a:xfrm>
            <a:off x="10991534" y="1383583"/>
            <a:ext cx="2211952" cy="267938"/>
            <a:chOff x="8183182" y="663852"/>
            <a:chExt cx="1475028" cy="178673"/>
          </a:xfrm>
        </p:grpSpPr>
        <p:grpSp>
          <p:nvGrpSpPr>
            <p:cNvPr id="3047" name="Google Shape;3047;p40"/>
            <p:cNvGrpSpPr/>
            <p:nvPr/>
          </p:nvGrpSpPr>
          <p:grpSpPr>
            <a:xfrm>
              <a:off x="8183182" y="774425"/>
              <a:ext cx="1178025" cy="68100"/>
              <a:chOff x="2024450" y="204150"/>
              <a:chExt cx="1178025" cy="68100"/>
            </a:xfrm>
          </p:grpSpPr>
          <p:sp>
            <p:nvSpPr>
              <p:cNvPr id="3048" name="Google Shape;3048;p4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4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4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4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4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4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4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4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4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4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8" name="Google Shape;3058;p40"/>
            <p:cNvGrpSpPr/>
            <p:nvPr/>
          </p:nvGrpSpPr>
          <p:grpSpPr>
            <a:xfrm>
              <a:off x="8480185" y="663852"/>
              <a:ext cx="1178025" cy="68100"/>
              <a:chOff x="2024450" y="204150"/>
              <a:chExt cx="1178025" cy="68100"/>
            </a:xfrm>
          </p:grpSpPr>
          <p:sp>
            <p:nvSpPr>
              <p:cNvPr id="3059" name="Google Shape;3059;p40"/>
              <p:cNvSpPr/>
              <p:nvPr/>
            </p:nvSpPr>
            <p:spPr>
              <a:xfrm>
                <a:off x="20244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40"/>
              <p:cNvSpPr/>
              <p:nvPr/>
            </p:nvSpPr>
            <p:spPr>
              <a:xfrm>
                <a:off x="21477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40"/>
              <p:cNvSpPr/>
              <p:nvPr/>
            </p:nvSpPr>
            <p:spPr>
              <a:xfrm>
                <a:off x="22711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40"/>
              <p:cNvSpPr/>
              <p:nvPr/>
            </p:nvSpPr>
            <p:spPr>
              <a:xfrm>
                <a:off x="23944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40"/>
              <p:cNvSpPr/>
              <p:nvPr/>
            </p:nvSpPr>
            <p:spPr>
              <a:xfrm>
                <a:off x="25177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40"/>
              <p:cNvSpPr/>
              <p:nvPr/>
            </p:nvSpPr>
            <p:spPr>
              <a:xfrm>
                <a:off x="26410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40"/>
              <p:cNvSpPr/>
              <p:nvPr/>
            </p:nvSpPr>
            <p:spPr>
              <a:xfrm>
                <a:off x="276440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40"/>
              <p:cNvSpPr/>
              <p:nvPr/>
            </p:nvSpPr>
            <p:spPr>
              <a:xfrm>
                <a:off x="288772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40"/>
              <p:cNvSpPr/>
              <p:nvPr/>
            </p:nvSpPr>
            <p:spPr>
              <a:xfrm>
                <a:off x="3011050"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40"/>
              <p:cNvSpPr/>
              <p:nvPr/>
            </p:nvSpPr>
            <p:spPr>
              <a:xfrm>
                <a:off x="3134375" y="204150"/>
                <a:ext cx="68100" cy="681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069" name="Google Shape;3069;p40"/>
          <p:cNvGrpSpPr/>
          <p:nvPr/>
        </p:nvGrpSpPr>
        <p:grpSpPr>
          <a:xfrm rot="5400000">
            <a:off x="11937201" y="8546924"/>
            <a:ext cx="197804" cy="1106180"/>
            <a:chOff x="4898850" y="4820550"/>
            <a:chExt cx="98902" cy="553090"/>
          </a:xfrm>
        </p:grpSpPr>
        <p:sp>
          <p:nvSpPr>
            <p:cNvPr id="3070" name="Google Shape;3070;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pic>
        <p:nvPicPr>
          <p:cNvPr id="3079" name="Google Shape;3079;p41" title="Gráfico">
            <a:hlinkClick r:id="rId3"/>
          </p:cNvPr>
          <p:cNvPicPr preferRelativeResize="0"/>
          <p:nvPr/>
        </p:nvPicPr>
        <p:blipFill>
          <a:blip r:embed="rId4">
            <a:alphaModFix/>
          </a:blip>
          <a:stretch>
            <a:fillRect/>
          </a:stretch>
        </p:blipFill>
        <p:spPr>
          <a:xfrm>
            <a:off x="6315090" y="3155400"/>
            <a:ext cx="5668422" cy="4845601"/>
          </a:xfrm>
          <a:prstGeom prst="rect">
            <a:avLst/>
          </a:prstGeom>
          <a:noFill/>
          <a:ln>
            <a:noFill/>
          </a:ln>
        </p:spPr>
      </p:pic>
      <p:sp>
        <p:nvSpPr>
          <p:cNvPr id="3080" name="Google Shape;3080;p41"/>
          <p:cNvSpPr txBox="1"/>
          <p:nvPr>
            <p:ph type="title"/>
          </p:nvPr>
        </p:nvSpPr>
        <p:spPr>
          <a:xfrm>
            <a:off x="1426200" y="1078800"/>
            <a:ext cx="154356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MARKET </a:t>
            </a:r>
            <a:r>
              <a:rPr lang="en">
                <a:solidFill>
                  <a:schemeClr val="accent2"/>
                </a:solidFill>
              </a:rPr>
              <a:t>TRENDS</a:t>
            </a:r>
            <a:endParaRPr>
              <a:solidFill>
                <a:schemeClr val="accent2"/>
              </a:solidFill>
            </a:endParaRPr>
          </a:p>
        </p:txBody>
      </p:sp>
      <p:sp>
        <p:nvSpPr>
          <p:cNvPr id="3081" name="Google Shape;3081;p41"/>
          <p:cNvSpPr txBox="1"/>
          <p:nvPr/>
        </p:nvSpPr>
        <p:spPr>
          <a:xfrm>
            <a:off x="1426200" y="8684436"/>
            <a:ext cx="15435600" cy="547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Follow the link in the graph to modify its data and then paste the new one here. For more info, </a:t>
            </a:r>
            <a:r>
              <a:rPr b="1" lang="en" sz="2400">
                <a:solidFill>
                  <a:schemeClr val="hlink"/>
                </a:solidFill>
                <a:uFill>
                  <a:noFill/>
                </a:uFill>
                <a:latin typeface="PT Sans"/>
                <a:ea typeface="PT Sans"/>
                <a:cs typeface="PT Sans"/>
                <a:sym typeface="PT Sans"/>
                <a:hlinkClick r:id="rId5"/>
              </a:rPr>
              <a:t>click here</a:t>
            </a:r>
            <a:endParaRPr b="1" sz="2400">
              <a:solidFill>
                <a:schemeClr val="lt1"/>
              </a:solidFill>
              <a:latin typeface="PT Sans"/>
              <a:ea typeface="PT Sans"/>
              <a:cs typeface="PT Sans"/>
              <a:sym typeface="PT Sans"/>
            </a:endParaRPr>
          </a:p>
        </p:txBody>
      </p:sp>
      <p:grpSp>
        <p:nvGrpSpPr>
          <p:cNvPr id="3082" name="Google Shape;3082;p41"/>
          <p:cNvGrpSpPr/>
          <p:nvPr/>
        </p:nvGrpSpPr>
        <p:grpSpPr>
          <a:xfrm>
            <a:off x="1426200" y="3086530"/>
            <a:ext cx="4260600" cy="1939193"/>
            <a:chOff x="713100" y="1543265"/>
            <a:chExt cx="2130300" cy="969596"/>
          </a:xfrm>
        </p:grpSpPr>
        <p:sp>
          <p:nvSpPr>
            <p:cNvPr id="3083" name="Google Shape;3083;p41"/>
            <p:cNvSpPr txBox="1"/>
            <p:nvPr/>
          </p:nvSpPr>
          <p:spPr>
            <a:xfrm>
              <a:off x="1433509" y="1543265"/>
              <a:ext cx="14097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r">
                <a:spcBef>
                  <a:spcPts val="0"/>
                </a:spcBef>
                <a:spcAft>
                  <a:spcPts val="0"/>
                </a:spcAft>
                <a:buNone/>
              </a:pPr>
              <a:r>
                <a:rPr b="1" lang="en" sz="6000">
                  <a:solidFill>
                    <a:schemeClr val="accent2"/>
                  </a:solidFill>
                  <a:latin typeface="Exo"/>
                  <a:ea typeface="Exo"/>
                  <a:cs typeface="Exo"/>
                  <a:sym typeface="Exo"/>
                </a:rPr>
                <a:t>28%</a:t>
              </a:r>
              <a:endParaRPr b="1" sz="6000">
                <a:solidFill>
                  <a:schemeClr val="accent2"/>
                </a:solidFill>
                <a:latin typeface="Exo"/>
                <a:ea typeface="Exo"/>
                <a:cs typeface="Exo"/>
                <a:sym typeface="Exo"/>
              </a:endParaRPr>
            </a:p>
          </p:txBody>
        </p:sp>
        <p:sp>
          <p:nvSpPr>
            <p:cNvPr id="3084" name="Google Shape;3084;p41"/>
            <p:cNvSpPr txBox="1"/>
            <p:nvPr/>
          </p:nvSpPr>
          <p:spPr>
            <a:xfrm>
              <a:off x="713100" y="2028061"/>
              <a:ext cx="2130300" cy="484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PT Sans"/>
                  <a:ea typeface="PT Sans"/>
                  <a:cs typeface="PT Sans"/>
                  <a:sym typeface="PT Sans"/>
                </a:rPr>
                <a:t>Saturn is a gas giant and has several rings</a:t>
              </a:r>
              <a:endParaRPr sz="2800">
                <a:solidFill>
                  <a:schemeClr val="lt1"/>
                </a:solidFill>
                <a:latin typeface="PT Sans"/>
                <a:ea typeface="PT Sans"/>
                <a:cs typeface="PT Sans"/>
                <a:sym typeface="PT Sans"/>
              </a:endParaRPr>
            </a:p>
          </p:txBody>
        </p:sp>
      </p:grpSp>
      <p:grpSp>
        <p:nvGrpSpPr>
          <p:cNvPr id="3085" name="Google Shape;3085;p41"/>
          <p:cNvGrpSpPr/>
          <p:nvPr/>
        </p:nvGrpSpPr>
        <p:grpSpPr>
          <a:xfrm>
            <a:off x="1426200" y="5946674"/>
            <a:ext cx="4260600" cy="1939193"/>
            <a:chOff x="713100" y="2973337"/>
            <a:chExt cx="2130300" cy="969596"/>
          </a:xfrm>
        </p:grpSpPr>
        <p:sp>
          <p:nvSpPr>
            <p:cNvPr id="3086" name="Google Shape;3086;p41"/>
            <p:cNvSpPr txBox="1"/>
            <p:nvPr/>
          </p:nvSpPr>
          <p:spPr>
            <a:xfrm>
              <a:off x="1433509" y="2973337"/>
              <a:ext cx="14097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r">
                <a:spcBef>
                  <a:spcPts val="0"/>
                </a:spcBef>
                <a:spcAft>
                  <a:spcPts val="0"/>
                </a:spcAft>
                <a:buNone/>
              </a:pPr>
              <a:r>
                <a:rPr b="1" lang="en" sz="6000">
                  <a:solidFill>
                    <a:schemeClr val="accent2"/>
                  </a:solidFill>
                  <a:latin typeface="Exo"/>
                  <a:ea typeface="Exo"/>
                  <a:cs typeface="Exo"/>
                  <a:sym typeface="Exo"/>
                </a:rPr>
                <a:t>25%</a:t>
              </a:r>
              <a:endParaRPr b="1" sz="6000">
                <a:solidFill>
                  <a:schemeClr val="accent2"/>
                </a:solidFill>
                <a:latin typeface="Exo"/>
                <a:ea typeface="Exo"/>
                <a:cs typeface="Exo"/>
                <a:sym typeface="Exo"/>
              </a:endParaRPr>
            </a:p>
          </p:txBody>
        </p:sp>
        <p:sp>
          <p:nvSpPr>
            <p:cNvPr id="3087" name="Google Shape;3087;p41"/>
            <p:cNvSpPr txBox="1"/>
            <p:nvPr/>
          </p:nvSpPr>
          <p:spPr>
            <a:xfrm>
              <a:off x="713100" y="3458133"/>
              <a:ext cx="2130300" cy="484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lt1"/>
                  </a:solidFill>
                  <a:latin typeface="PT Sans"/>
                  <a:ea typeface="PT Sans"/>
                  <a:cs typeface="PT Sans"/>
                  <a:sym typeface="PT Sans"/>
                </a:rPr>
                <a:t>Jupiter is a gas giant and the biggest planet</a:t>
              </a:r>
              <a:endParaRPr sz="2800">
                <a:solidFill>
                  <a:schemeClr val="lt1"/>
                </a:solidFill>
                <a:latin typeface="PT Sans"/>
                <a:ea typeface="PT Sans"/>
                <a:cs typeface="PT Sans"/>
                <a:sym typeface="PT Sans"/>
              </a:endParaRPr>
            </a:p>
          </p:txBody>
        </p:sp>
      </p:grpSp>
      <p:grpSp>
        <p:nvGrpSpPr>
          <p:cNvPr id="3088" name="Google Shape;3088;p41"/>
          <p:cNvGrpSpPr/>
          <p:nvPr/>
        </p:nvGrpSpPr>
        <p:grpSpPr>
          <a:xfrm>
            <a:off x="12601250" y="3086530"/>
            <a:ext cx="4260600" cy="1939193"/>
            <a:chOff x="6300625" y="1543265"/>
            <a:chExt cx="2130300" cy="969596"/>
          </a:xfrm>
        </p:grpSpPr>
        <p:sp>
          <p:nvSpPr>
            <p:cNvPr id="3089" name="Google Shape;3089;p41"/>
            <p:cNvSpPr txBox="1"/>
            <p:nvPr/>
          </p:nvSpPr>
          <p:spPr>
            <a:xfrm>
              <a:off x="6300625" y="1543265"/>
              <a:ext cx="14100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b="1" lang="en" sz="6000">
                  <a:solidFill>
                    <a:schemeClr val="accent2"/>
                  </a:solidFill>
                  <a:latin typeface="Exo"/>
                  <a:ea typeface="Exo"/>
                  <a:cs typeface="Exo"/>
                  <a:sym typeface="Exo"/>
                </a:rPr>
                <a:t>29%</a:t>
              </a:r>
              <a:endParaRPr b="1" sz="6000">
                <a:solidFill>
                  <a:schemeClr val="accent2"/>
                </a:solidFill>
                <a:latin typeface="Exo"/>
                <a:ea typeface="Exo"/>
                <a:cs typeface="Exo"/>
                <a:sym typeface="Exo"/>
              </a:endParaRPr>
            </a:p>
          </p:txBody>
        </p:sp>
        <p:sp>
          <p:nvSpPr>
            <p:cNvPr id="3090" name="Google Shape;3090;p41"/>
            <p:cNvSpPr txBox="1"/>
            <p:nvPr/>
          </p:nvSpPr>
          <p:spPr>
            <a:xfrm>
              <a:off x="6300625" y="2028061"/>
              <a:ext cx="2130300" cy="484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PT Sans"/>
                  <a:ea typeface="PT Sans"/>
                  <a:cs typeface="PT Sans"/>
                  <a:sym typeface="PT Sans"/>
                </a:rPr>
                <a:t>Mercury is the smallest planet of them all</a:t>
              </a:r>
              <a:endParaRPr sz="2800">
                <a:solidFill>
                  <a:schemeClr val="lt1"/>
                </a:solidFill>
                <a:latin typeface="PT Sans"/>
                <a:ea typeface="PT Sans"/>
                <a:cs typeface="PT Sans"/>
                <a:sym typeface="PT Sans"/>
              </a:endParaRPr>
            </a:p>
          </p:txBody>
        </p:sp>
      </p:grpSp>
      <p:grpSp>
        <p:nvGrpSpPr>
          <p:cNvPr id="3091" name="Google Shape;3091;p41"/>
          <p:cNvGrpSpPr/>
          <p:nvPr/>
        </p:nvGrpSpPr>
        <p:grpSpPr>
          <a:xfrm>
            <a:off x="12601250" y="5946674"/>
            <a:ext cx="4260600" cy="1939193"/>
            <a:chOff x="6300625" y="2973337"/>
            <a:chExt cx="2130300" cy="969596"/>
          </a:xfrm>
        </p:grpSpPr>
        <p:sp>
          <p:nvSpPr>
            <p:cNvPr id="3092" name="Google Shape;3092;p41"/>
            <p:cNvSpPr txBox="1"/>
            <p:nvPr/>
          </p:nvSpPr>
          <p:spPr>
            <a:xfrm>
              <a:off x="6300625" y="2973337"/>
              <a:ext cx="1410000" cy="484800"/>
            </a:xfrm>
            <a:prstGeom prst="rect">
              <a:avLst/>
            </a:prstGeom>
            <a:noFill/>
            <a:ln>
              <a:noFill/>
            </a:ln>
            <a:effectLst>
              <a:outerShdw blurRad="142875" rotWithShape="0" algn="bl">
                <a:srgbClr val="8FFFFF">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b="1" lang="en" sz="6000">
                  <a:solidFill>
                    <a:schemeClr val="accent2"/>
                  </a:solidFill>
                  <a:latin typeface="Exo"/>
                  <a:ea typeface="Exo"/>
                  <a:cs typeface="Exo"/>
                  <a:sym typeface="Exo"/>
                </a:rPr>
                <a:t>1</a:t>
              </a:r>
              <a:r>
                <a:rPr b="1" lang="en" sz="6000">
                  <a:solidFill>
                    <a:schemeClr val="accent2"/>
                  </a:solidFill>
                  <a:latin typeface="Exo"/>
                  <a:ea typeface="Exo"/>
                  <a:cs typeface="Exo"/>
                  <a:sym typeface="Exo"/>
                </a:rPr>
                <a:t>8%</a:t>
              </a:r>
              <a:endParaRPr b="1" sz="6000">
                <a:solidFill>
                  <a:schemeClr val="accent2"/>
                </a:solidFill>
                <a:latin typeface="Exo"/>
                <a:ea typeface="Exo"/>
                <a:cs typeface="Exo"/>
                <a:sym typeface="Exo"/>
              </a:endParaRPr>
            </a:p>
          </p:txBody>
        </p:sp>
        <p:sp>
          <p:nvSpPr>
            <p:cNvPr id="3093" name="Google Shape;3093;p41"/>
            <p:cNvSpPr txBox="1"/>
            <p:nvPr/>
          </p:nvSpPr>
          <p:spPr>
            <a:xfrm>
              <a:off x="6300625" y="3458133"/>
              <a:ext cx="2130300" cy="484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lt1"/>
                  </a:solidFill>
                  <a:latin typeface="PT Sans"/>
                  <a:ea typeface="PT Sans"/>
                  <a:cs typeface="PT Sans"/>
                  <a:sym typeface="PT Sans"/>
                </a:rPr>
                <a:t>Neptune is the farthest planet from the Sun</a:t>
              </a:r>
              <a:endParaRPr sz="2800">
                <a:solidFill>
                  <a:schemeClr val="lt1"/>
                </a:solidFill>
                <a:latin typeface="PT Sans"/>
                <a:ea typeface="PT Sans"/>
                <a:cs typeface="PT Sans"/>
                <a:sym typeface="PT Sans"/>
              </a:endParaRPr>
            </a:p>
          </p:txBody>
        </p:sp>
      </p:grpSp>
      <p:sp>
        <p:nvSpPr>
          <p:cNvPr id="3094" name="Google Shape;3094;p41"/>
          <p:cNvSpPr/>
          <p:nvPr/>
        </p:nvSpPr>
        <p:spPr>
          <a:xfrm>
            <a:off x="8159796" y="4306021"/>
            <a:ext cx="303000" cy="303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41"/>
          <p:cNvSpPr/>
          <p:nvPr/>
        </p:nvSpPr>
        <p:spPr>
          <a:xfrm>
            <a:off x="9825396" y="4306021"/>
            <a:ext cx="303000" cy="303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41"/>
          <p:cNvSpPr/>
          <p:nvPr/>
        </p:nvSpPr>
        <p:spPr>
          <a:xfrm>
            <a:off x="8159796" y="6759121"/>
            <a:ext cx="303000" cy="303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41"/>
          <p:cNvSpPr/>
          <p:nvPr/>
        </p:nvSpPr>
        <p:spPr>
          <a:xfrm>
            <a:off x="9825396" y="6759121"/>
            <a:ext cx="303000" cy="303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098" name="Google Shape;3098;p41"/>
          <p:cNvCxnSpPr>
            <a:stCxn id="3083" idx="3"/>
            <a:endCxn id="3094" idx="2"/>
          </p:cNvCxnSpPr>
          <p:nvPr/>
        </p:nvCxnSpPr>
        <p:spPr>
          <a:xfrm>
            <a:off x="5686419" y="3571330"/>
            <a:ext cx="2473500" cy="886200"/>
          </a:xfrm>
          <a:prstGeom prst="bentConnector3">
            <a:avLst>
              <a:gd fmla="val 50004" name="adj1"/>
            </a:avLst>
          </a:prstGeom>
          <a:noFill/>
          <a:ln cap="flat" cmpd="sng" w="19050">
            <a:solidFill>
              <a:schemeClr val="accent2"/>
            </a:solidFill>
            <a:prstDash val="solid"/>
            <a:round/>
            <a:headEnd len="med" w="med" type="none"/>
            <a:tailEnd len="med" w="med" type="oval"/>
          </a:ln>
        </p:spPr>
      </p:cxnSp>
      <p:cxnSp>
        <p:nvCxnSpPr>
          <p:cNvPr id="3099" name="Google Shape;3099;p41"/>
          <p:cNvCxnSpPr>
            <a:stCxn id="3092" idx="1"/>
            <a:endCxn id="3097" idx="6"/>
          </p:cNvCxnSpPr>
          <p:nvPr/>
        </p:nvCxnSpPr>
        <p:spPr>
          <a:xfrm flipH="1">
            <a:off x="10128350" y="6431474"/>
            <a:ext cx="2472900" cy="479100"/>
          </a:xfrm>
          <a:prstGeom prst="bentConnector3">
            <a:avLst>
              <a:gd fmla="val 50005" name="adj1"/>
            </a:avLst>
          </a:prstGeom>
          <a:noFill/>
          <a:ln cap="flat" cmpd="sng" w="19050">
            <a:solidFill>
              <a:schemeClr val="accent2"/>
            </a:solidFill>
            <a:prstDash val="solid"/>
            <a:round/>
            <a:headEnd len="med" w="med" type="none"/>
            <a:tailEnd len="med" w="med" type="oval"/>
          </a:ln>
        </p:spPr>
      </p:cxnSp>
      <p:cxnSp>
        <p:nvCxnSpPr>
          <p:cNvPr id="3100" name="Google Shape;3100;p41"/>
          <p:cNvCxnSpPr>
            <a:stCxn id="3089" idx="1"/>
            <a:endCxn id="3095" idx="6"/>
          </p:cNvCxnSpPr>
          <p:nvPr/>
        </p:nvCxnSpPr>
        <p:spPr>
          <a:xfrm flipH="1">
            <a:off x="10128350" y="3571330"/>
            <a:ext cx="2472900" cy="886200"/>
          </a:xfrm>
          <a:prstGeom prst="bentConnector3">
            <a:avLst>
              <a:gd fmla="val 50005" name="adj1"/>
            </a:avLst>
          </a:prstGeom>
          <a:noFill/>
          <a:ln cap="flat" cmpd="sng" w="19050">
            <a:solidFill>
              <a:schemeClr val="lt1"/>
            </a:solidFill>
            <a:prstDash val="solid"/>
            <a:round/>
            <a:headEnd len="med" w="med" type="none"/>
            <a:tailEnd len="med" w="med" type="oval"/>
          </a:ln>
        </p:spPr>
      </p:cxnSp>
      <p:cxnSp>
        <p:nvCxnSpPr>
          <p:cNvPr id="3101" name="Google Shape;3101;p41"/>
          <p:cNvCxnSpPr>
            <a:stCxn id="3086" idx="3"/>
            <a:endCxn id="3096" idx="2"/>
          </p:cNvCxnSpPr>
          <p:nvPr/>
        </p:nvCxnSpPr>
        <p:spPr>
          <a:xfrm>
            <a:off x="5686419" y="6431474"/>
            <a:ext cx="2473500" cy="479100"/>
          </a:xfrm>
          <a:prstGeom prst="bentConnector3">
            <a:avLst>
              <a:gd fmla="val 50004" name="adj1"/>
            </a:avLst>
          </a:prstGeom>
          <a:noFill/>
          <a:ln cap="flat" cmpd="sng" w="19050">
            <a:solidFill>
              <a:schemeClr val="lt1"/>
            </a:solidFill>
            <a:prstDash val="solid"/>
            <a:round/>
            <a:headEnd len="med" w="med" type="none"/>
            <a:tailEnd len="med" w="med" type="oval"/>
          </a:ln>
        </p:spPr>
      </p:cxnSp>
      <p:grpSp>
        <p:nvGrpSpPr>
          <p:cNvPr id="3102" name="Google Shape;3102;p41"/>
          <p:cNvGrpSpPr/>
          <p:nvPr/>
        </p:nvGrpSpPr>
        <p:grpSpPr>
          <a:xfrm>
            <a:off x="15618364" y="2393257"/>
            <a:ext cx="4501986" cy="456293"/>
            <a:chOff x="7809182" y="1151604"/>
            <a:chExt cx="2250993" cy="228146"/>
          </a:xfrm>
        </p:grpSpPr>
        <p:sp>
          <p:nvSpPr>
            <p:cNvPr id="3103" name="Google Shape;3103;p41"/>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41"/>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05" name="Google Shape;3105;p41"/>
          <p:cNvGrpSpPr/>
          <p:nvPr/>
        </p:nvGrpSpPr>
        <p:grpSpPr>
          <a:xfrm rot="5400000">
            <a:off x="2973951" y="1599599"/>
            <a:ext cx="197804" cy="1106180"/>
            <a:chOff x="4898850" y="4820550"/>
            <a:chExt cx="98902" cy="553090"/>
          </a:xfrm>
        </p:grpSpPr>
        <p:sp>
          <p:nvSpPr>
            <p:cNvPr id="3106" name="Google Shape;3106;p4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4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4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4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4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11" name="Google Shape;3111;p41"/>
          <p:cNvSpPr/>
          <p:nvPr/>
        </p:nvSpPr>
        <p:spPr>
          <a:xfrm>
            <a:off x="15205500" y="1794300"/>
            <a:ext cx="897000" cy="1035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